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114" r:id="rId2"/>
    <p:sldId id="1064" r:id="rId3"/>
    <p:sldId id="1115" r:id="rId4"/>
    <p:sldId id="1123" r:id="rId5"/>
    <p:sldId id="1124" r:id="rId6"/>
    <p:sldId id="1125" r:id="rId7"/>
    <p:sldId id="1126" r:id="rId8"/>
    <p:sldId id="1127" r:id="rId9"/>
    <p:sldId id="1128" r:id="rId10"/>
    <p:sldId id="1129" r:id="rId11"/>
    <p:sldId id="1130" r:id="rId12"/>
    <p:sldId id="1131" r:id="rId13"/>
    <p:sldId id="263" r:id="rId14"/>
    <p:sldId id="1036" r:id="rId15"/>
    <p:sldId id="1035" r:id="rId16"/>
    <p:sldId id="1046" r:id="rId17"/>
    <p:sldId id="1133" r:id="rId18"/>
    <p:sldId id="266" r:id="rId19"/>
    <p:sldId id="1134" r:id="rId20"/>
    <p:sldId id="1135" r:id="rId21"/>
    <p:sldId id="1099" r:id="rId22"/>
    <p:sldId id="1089" r:id="rId23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740677E-9E0B-4120-B886-128BE62A9041}">
          <p14:sldIdLst>
            <p14:sldId id="1114"/>
            <p14:sldId id="1064"/>
            <p14:sldId id="1115"/>
            <p14:sldId id="1123"/>
            <p14:sldId id="1124"/>
            <p14:sldId id="1125"/>
            <p14:sldId id="1126"/>
            <p14:sldId id="1127"/>
            <p14:sldId id="1128"/>
            <p14:sldId id="1129"/>
            <p14:sldId id="1130"/>
            <p14:sldId id="1131"/>
            <p14:sldId id="263"/>
            <p14:sldId id="1036"/>
            <p14:sldId id="1035"/>
            <p14:sldId id="1046"/>
            <p14:sldId id="1133"/>
            <p14:sldId id="266"/>
            <p14:sldId id="1134"/>
            <p14:sldId id="1135"/>
            <p14:sldId id="1099"/>
            <p14:sldId id="108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3642"/>
    <a:srgbClr val="181B2C"/>
    <a:srgbClr val="121420"/>
    <a:srgbClr val="F8F8F8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82" autoAdjust="0"/>
    <p:restoredTop sz="94660"/>
  </p:normalViewPr>
  <p:slideViewPr>
    <p:cSldViewPr snapToGrid="0">
      <p:cViewPr varScale="1">
        <p:scale>
          <a:sx n="98" d="100"/>
          <a:sy n="98" d="100"/>
        </p:scale>
        <p:origin x="664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9458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D944657-2E33-4CF4-9EB7-F6F9742C794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9119" y="1880508"/>
            <a:ext cx="8403771" cy="4977492"/>
          </a:xfrm>
          <a:custGeom>
            <a:avLst/>
            <a:gdLst>
              <a:gd name="connsiteX0" fmla="*/ 0 w 8403771"/>
              <a:gd name="connsiteY0" fmla="*/ 0 h 4977492"/>
              <a:gd name="connsiteX1" fmla="*/ 7893479 w 8403771"/>
              <a:gd name="connsiteY1" fmla="*/ 0 h 4977492"/>
              <a:gd name="connsiteX2" fmla="*/ 8403771 w 8403771"/>
              <a:gd name="connsiteY2" fmla="*/ 510292 h 4977492"/>
              <a:gd name="connsiteX3" fmla="*/ 8403771 w 8403771"/>
              <a:gd name="connsiteY3" fmla="*/ 4977492 h 4977492"/>
              <a:gd name="connsiteX4" fmla="*/ 0 w 8403771"/>
              <a:gd name="connsiteY4" fmla="*/ 4977492 h 4977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03771" h="4977492">
                <a:moveTo>
                  <a:pt x="0" y="0"/>
                </a:moveTo>
                <a:lnTo>
                  <a:pt x="7893479" y="0"/>
                </a:lnTo>
                <a:cubicBezTo>
                  <a:pt x="8175305" y="0"/>
                  <a:pt x="8403771" y="228466"/>
                  <a:pt x="8403771" y="510292"/>
                </a:cubicBezTo>
                <a:lnTo>
                  <a:pt x="8403771" y="4977492"/>
                </a:lnTo>
                <a:lnTo>
                  <a:pt x="0" y="497749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5755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EC98C5A5-4AC3-4C81-90A5-E077866F3A8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 dirty="0"/>
              <a:t>Drag and Drop Image Here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600F2E8D-F142-4F5A-AAE8-64F003009D6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3429000"/>
            <a:ext cx="6096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 dirty="0"/>
              <a:t>Drag and Drop Image Here</a:t>
            </a:r>
          </a:p>
        </p:txBody>
      </p:sp>
    </p:spTree>
    <p:extLst>
      <p:ext uri="{BB962C8B-B14F-4D97-AF65-F5344CB8AC3E}">
        <p14:creationId xmlns:p14="http://schemas.microsoft.com/office/powerpoint/2010/main" val="579767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C66C6ADE-080E-4663-845C-FF3F6A036AA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64914" y="1355415"/>
            <a:ext cx="4147170" cy="4147170"/>
          </a:xfrm>
          <a:custGeom>
            <a:avLst/>
            <a:gdLst>
              <a:gd name="connsiteX0" fmla="*/ 1998404 w 3996808"/>
              <a:gd name="connsiteY0" fmla="*/ 0 h 3996808"/>
              <a:gd name="connsiteX1" fmla="*/ 3996808 w 3996808"/>
              <a:gd name="connsiteY1" fmla="*/ 1998404 h 3996808"/>
              <a:gd name="connsiteX2" fmla="*/ 1998404 w 3996808"/>
              <a:gd name="connsiteY2" fmla="*/ 3996808 h 3996808"/>
              <a:gd name="connsiteX3" fmla="*/ 0 w 3996808"/>
              <a:gd name="connsiteY3" fmla="*/ 1998404 h 3996808"/>
              <a:gd name="connsiteX4" fmla="*/ 1998404 w 3996808"/>
              <a:gd name="connsiteY4" fmla="*/ 0 h 399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96808" h="3996808">
                <a:moveTo>
                  <a:pt x="1998404" y="0"/>
                </a:moveTo>
                <a:cubicBezTo>
                  <a:pt x="3102092" y="0"/>
                  <a:pt x="3996808" y="894716"/>
                  <a:pt x="3996808" y="1998404"/>
                </a:cubicBezTo>
                <a:cubicBezTo>
                  <a:pt x="3996808" y="3102092"/>
                  <a:pt x="3102092" y="3996808"/>
                  <a:pt x="1998404" y="3996808"/>
                </a:cubicBezTo>
                <a:cubicBezTo>
                  <a:pt x="894716" y="3996808"/>
                  <a:pt x="0" y="3102092"/>
                  <a:pt x="0" y="1998404"/>
                </a:cubicBezTo>
                <a:cubicBezTo>
                  <a:pt x="0" y="894716"/>
                  <a:pt x="894716" y="0"/>
                  <a:pt x="199840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800"/>
            </a:lvl1pPr>
          </a:lstStyle>
          <a:p>
            <a:r>
              <a:rPr lang="en-US" dirty="0"/>
              <a:t>Drag and Drop Image Here</a:t>
            </a:r>
          </a:p>
        </p:txBody>
      </p:sp>
    </p:spTree>
    <p:extLst>
      <p:ext uri="{BB962C8B-B14F-4D97-AF65-F5344CB8AC3E}">
        <p14:creationId xmlns:p14="http://schemas.microsoft.com/office/powerpoint/2010/main" val="4125113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1F48638-9BA8-462C-B513-5646937635D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850305" y="0"/>
            <a:ext cx="5341696" cy="5427842"/>
          </a:xfrm>
          <a:custGeom>
            <a:avLst/>
            <a:gdLst>
              <a:gd name="connsiteX0" fmla="*/ 272045 w 5341696"/>
              <a:gd name="connsiteY0" fmla="*/ 0 h 5427842"/>
              <a:gd name="connsiteX1" fmla="*/ 5341696 w 5341696"/>
              <a:gd name="connsiteY1" fmla="*/ 0 h 5427842"/>
              <a:gd name="connsiteX2" fmla="*/ 5341696 w 5341696"/>
              <a:gd name="connsiteY2" fmla="*/ 5182539 h 5427842"/>
              <a:gd name="connsiteX3" fmla="*/ 4813669 w 5341696"/>
              <a:gd name="connsiteY3" fmla="*/ 5346448 h 5427842"/>
              <a:gd name="connsiteX4" fmla="*/ 4006265 w 5341696"/>
              <a:gd name="connsiteY4" fmla="*/ 5427842 h 5427842"/>
              <a:gd name="connsiteX5" fmla="*/ 0 w 5341696"/>
              <a:gd name="connsiteY5" fmla="*/ 1421580 h 5427842"/>
              <a:gd name="connsiteX6" fmla="*/ 81394 w 5341696"/>
              <a:gd name="connsiteY6" fmla="*/ 614176 h 5427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41696" h="5427842">
                <a:moveTo>
                  <a:pt x="272045" y="0"/>
                </a:moveTo>
                <a:lnTo>
                  <a:pt x="5341696" y="0"/>
                </a:lnTo>
                <a:lnTo>
                  <a:pt x="5341696" y="5182539"/>
                </a:lnTo>
                <a:lnTo>
                  <a:pt x="4813669" y="5346448"/>
                </a:lnTo>
                <a:cubicBezTo>
                  <a:pt x="4552866" y="5399819"/>
                  <a:pt x="4282839" y="5427842"/>
                  <a:pt x="4006265" y="5427842"/>
                </a:cubicBezTo>
                <a:cubicBezTo>
                  <a:pt x="1793664" y="5427842"/>
                  <a:pt x="0" y="3634179"/>
                  <a:pt x="0" y="1421580"/>
                </a:cubicBezTo>
                <a:cubicBezTo>
                  <a:pt x="0" y="1145005"/>
                  <a:pt x="28024" y="874978"/>
                  <a:pt x="81394" y="61417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800"/>
            </a:lvl1pPr>
          </a:lstStyle>
          <a:p>
            <a:r>
              <a:rPr lang="en-US" dirty="0"/>
              <a:t>Drag and Drop Image Here</a:t>
            </a:r>
          </a:p>
        </p:txBody>
      </p:sp>
    </p:spTree>
    <p:extLst>
      <p:ext uri="{BB962C8B-B14F-4D97-AF65-F5344CB8AC3E}">
        <p14:creationId xmlns:p14="http://schemas.microsoft.com/office/powerpoint/2010/main" val="21232079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1E1FCB6-5507-48A9-B102-361811B4024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6087069" cy="6857998"/>
          </a:xfrm>
          <a:custGeom>
            <a:avLst/>
            <a:gdLst>
              <a:gd name="connsiteX0" fmla="*/ 0 w 6087069"/>
              <a:gd name="connsiteY0" fmla="*/ 0 h 6857998"/>
              <a:gd name="connsiteX1" fmla="*/ 4590943 w 6087069"/>
              <a:gd name="connsiteY1" fmla="*/ 0 h 6857998"/>
              <a:gd name="connsiteX2" fmla="*/ 4640730 w 6087069"/>
              <a:gd name="connsiteY2" fmla="*/ 52221 h 6857998"/>
              <a:gd name="connsiteX3" fmla="*/ 6087069 w 6087069"/>
              <a:gd name="connsiteY3" fmla="*/ 3795692 h 6857998"/>
              <a:gd name="connsiteX4" fmla="*/ 5281041 w 6087069"/>
              <a:gd name="connsiteY4" fmla="*/ 6682651 h 6857998"/>
              <a:gd name="connsiteX5" fmla="*/ 5168629 w 6087069"/>
              <a:gd name="connsiteY5" fmla="*/ 6857998 h 6857998"/>
              <a:gd name="connsiteX6" fmla="*/ 0 w 6087069"/>
              <a:gd name="connsiteY6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069" h="6857998">
                <a:moveTo>
                  <a:pt x="0" y="0"/>
                </a:moveTo>
                <a:lnTo>
                  <a:pt x="4590943" y="0"/>
                </a:lnTo>
                <a:lnTo>
                  <a:pt x="4640730" y="52221"/>
                </a:lnTo>
                <a:cubicBezTo>
                  <a:pt x="5539366" y="1040940"/>
                  <a:pt x="6087069" y="2354354"/>
                  <a:pt x="6087069" y="3795692"/>
                </a:cubicBezTo>
                <a:cubicBezTo>
                  <a:pt x="6087069" y="4852673"/>
                  <a:pt x="5792526" y="5840860"/>
                  <a:pt x="5281041" y="6682651"/>
                </a:cubicBezTo>
                <a:lnTo>
                  <a:pt x="5168629" y="6857998"/>
                </a:lnTo>
                <a:lnTo>
                  <a:pt x="0" y="685799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800"/>
            </a:lvl1pPr>
          </a:lstStyle>
          <a:p>
            <a:r>
              <a:rPr lang="en-US" dirty="0"/>
              <a:t>Drag and Drop Image Here</a:t>
            </a:r>
          </a:p>
        </p:txBody>
      </p:sp>
    </p:spTree>
    <p:extLst>
      <p:ext uri="{BB962C8B-B14F-4D97-AF65-F5344CB8AC3E}">
        <p14:creationId xmlns:p14="http://schemas.microsoft.com/office/powerpoint/2010/main" val="854534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79BAB7BC-3428-40A4-BC28-9B11DD482F9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 dirty="0"/>
              <a:t>Drag and Drop Image Here</a:t>
            </a:r>
          </a:p>
        </p:txBody>
      </p:sp>
    </p:spTree>
    <p:extLst>
      <p:ext uri="{BB962C8B-B14F-4D97-AF65-F5344CB8AC3E}">
        <p14:creationId xmlns:p14="http://schemas.microsoft.com/office/powerpoint/2010/main" val="3700349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D7FEC058-CF07-4CB2-B3EB-D5629674769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181974" y="-1"/>
            <a:ext cx="4010025" cy="6857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 dirty="0"/>
              <a:t>Drag and Drop Image Here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5E226151-51C7-4290-A03D-29094253358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919035" y="3354254"/>
            <a:ext cx="1310030" cy="1310028"/>
          </a:xfrm>
          <a:custGeom>
            <a:avLst/>
            <a:gdLst>
              <a:gd name="connsiteX0" fmla="*/ 1998404 w 3996808"/>
              <a:gd name="connsiteY0" fmla="*/ 0 h 3996808"/>
              <a:gd name="connsiteX1" fmla="*/ 3996808 w 3996808"/>
              <a:gd name="connsiteY1" fmla="*/ 1998404 h 3996808"/>
              <a:gd name="connsiteX2" fmla="*/ 1998404 w 3996808"/>
              <a:gd name="connsiteY2" fmla="*/ 3996808 h 3996808"/>
              <a:gd name="connsiteX3" fmla="*/ 0 w 3996808"/>
              <a:gd name="connsiteY3" fmla="*/ 1998404 h 3996808"/>
              <a:gd name="connsiteX4" fmla="*/ 1998404 w 3996808"/>
              <a:gd name="connsiteY4" fmla="*/ 0 h 399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96808" h="3996808">
                <a:moveTo>
                  <a:pt x="1998404" y="0"/>
                </a:moveTo>
                <a:cubicBezTo>
                  <a:pt x="3102092" y="0"/>
                  <a:pt x="3996808" y="894716"/>
                  <a:pt x="3996808" y="1998404"/>
                </a:cubicBezTo>
                <a:cubicBezTo>
                  <a:pt x="3996808" y="3102092"/>
                  <a:pt x="3102092" y="3996808"/>
                  <a:pt x="1998404" y="3996808"/>
                </a:cubicBezTo>
                <a:cubicBezTo>
                  <a:pt x="894716" y="3996808"/>
                  <a:pt x="0" y="3102092"/>
                  <a:pt x="0" y="1998404"/>
                </a:cubicBezTo>
                <a:cubicBezTo>
                  <a:pt x="0" y="894716"/>
                  <a:pt x="894716" y="0"/>
                  <a:pt x="199840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050"/>
            </a:lvl1pPr>
          </a:lstStyle>
          <a:p>
            <a:r>
              <a:rPr lang="en-US" dirty="0"/>
              <a:t>Drag and Drop Image Here</a:t>
            </a:r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57B69447-A8C3-412F-9207-2B52665D3E6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690704" y="3354254"/>
            <a:ext cx="1310030" cy="1310028"/>
          </a:xfrm>
          <a:custGeom>
            <a:avLst/>
            <a:gdLst>
              <a:gd name="connsiteX0" fmla="*/ 1998404 w 3996808"/>
              <a:gd name="connsiteY0" fmla="*/ 0 h 3996808"/>
              <a:gd name="connsiteX1" fmla="*/ 3996808 w 3996808"/>
              <a:gd name="connsiteY1" fmla="*/ 1998404 h 3996808"/>
              <a:gd name="connsiteX2" fmla="*/ 1998404 w 3996808"/>
              <a:gd name="connsiteY2" fmla="*/ 3996808 h 3996808"/>
              <a:gd name="connsiteX3" fmla="*/ 0 w 3996808"/>
              <a:gd name="connsiteY3" fmla="*/ 1998404 h 3996808"/>
              <a:gd name="connsiteX4" fmla="*/ 1998404 w 3996808"/>
              <a:gd name="connsiteY4" fmla="*/ 0 h 399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96808" h="3996808">
                <a:moveTo>
                  <a:pt x="1998404" y="0"/>
                </a:moveTo>
                <a:cubicBezTo>
                  <a:pt x="3102092" y="0"/>
                  <a:pt x="3996808" y="894716"/>
                  <a:pt x="3996808" y="1998404"/>
                </a:cubicBezTo>
                <a:cubicBezTo>
                  <a:pt x="3996808" y="3102092"/>
                  <a:pt x="3102092" y="3996808"/>
                  <a:pt x="1998404" y="3996808"/>
                </a:cubicBezTo>
                <a:cubicBezTo>
                  <a:pt x="894716" y="3996808"/>
                  <a:pt x="0" y="3102092"/>
                  <a:pt x="0" y="1998404"/>
                </a:cubicBezTo>
                <a:cubicBezTo>
                  <a:pt x="0" y="894716"/>
                  <a:pt x="894716" y="0"/>
                  <a:pt x="199840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050"/>
            </a:lvl1pPr>
          </a:lstStyle>
          <a:p>
            <a:r>
              <a:rPr lang="en-US" dirty="0"/>
              <a:t>Drag and Drop Image Here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1924D32-E086-4B43-A17C-FFDD4E7DE4C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462373" y="3354254"/>
            <a:ext cx="1310030" cy="1310028"/>
          </a:xfrm>
          <a:custGeom>
            <a:avLst/>
            <a:gdLst>
              <a:gd name="connsiteX0" fmla="*/ 1998404 w 3996808"/>
              <a:gd name="connsiteY0" fmla="*/ 0 h 3996808"/>
              <a:gd name="connsiteX1" fmla="*/ 3996808 w 3996808"/>
              <a:gd name="connsiteY1" fmla="*/ 1998404 h 3996808"/>
              <a:gd name="connsiteX2" fmla="*/ 1998404 w 3996808"/>
              <a:gd name="connsiteY2" fmla="*/ 3996808 h 3996808"/>
              <a:gd name="connsiteX3" fmla="*/ 0 w 3996808"/>
              <a:gd name="connsiteY3" fmla="*/ 1998404 h 3996808"/>
              <a:gd name="connsiteX4" fmla="*/ 1998404 w 3996808"/>
              <a:gd name="connsiteY4" fmla="*/ 0 h 399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96808" h="3996808">
                <a:moveTo>
                  <a:pt x="1998404" y="0"/>
                </a:moveTo>
                <a:cubicBezTo>
                  <a:pt x="3102092" y="0"/>
                  <a:pt x="3996808" y="894716"/>
                  <a:pt x="3996808" y="1998404"/>
                </a:cubicBezTo>
                <a:cubicBezTo>
                  <a:pt x="3996808" y="3102092"/>
                  <a:pt x="3102092" y="3996808"/>
                  <a:pt x="1998404" y="3996808"/>
                </a:cubicBezTo>
                <a:cubicBezTo>
                  <a:pt x="894716" y="3996808"/>
                  <a:pt x="0" y="3102092"/>
                  <a:pt x="0" y="1998404"/>
                </a:cubicBezTo>
                <a:cubicBezTo>
                  <a:pt x="0" y="894716"/>
                  <a:pt x="894716" y="0"/>
                  <a:pt x="199840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050"/>
            </a:lvl1pPr>
          </a:lstStyle>
          <a:p>
            <a:r>
              <a:rPr lang="en-US" dirty="0"/>
              <a:t>Drag and Drop Image Here</a:t>
            </a:r>
          </a:p>
        </p:txBody>
      </p:sp>
    </p:spTree>
    <p:extLst>
      <p:ext uri="{BB962C8B-B14F-4D97-AF65-F5344CB8AC3E}">
        <p14:creationId xmlns:p14="http://schemas.microsoft.com/office/powerpoint/2010/main" val="643227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 animBg="1"/>
      <p:bldP spid="4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DFA41B18-3532-4291-B49B-447294A5D89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650107" y="2123988"/>
            <a:ext cx="627652" cy="627650"/>
          </a:xfrm>
          <a:custGeom>
            <a:avLst/>
            <a:gdLst>
              <a:gd name="connsiteX0" fmla="*/ 1998404 w 3996808"/>
              <a:gd name="connsiteY0" fmla="*/ 0 h 3996808"/>
              <a:gd name="connsiteX1" fmla="*/ 3996808 w 3996808"/>
              <a:gd name="connsiteY1" fmla="*/ 1998404 h 3996808"/>
              <a:gd name="connsiteX2" fmla="*/ 1998404 w 3996808"/>
              <a:gd name="connsiteY2" fmla="*/ 3996808 h 3996808"/>
              <a:gd name="connsiteX3" fmla="*/ 0 w 3996808"/>
              <a:gd name="connsiteY3" fmla="*/ 1998404 h 3996808"/>
              <a:gd name="connsiteX4" fmla="*/ 1998404 w 3996808"/>
              <a:gd name="connsiteY4" fmla="*/ 0 h 399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96808" h="3996808">
                <a:moveTo>
                  <a:pt x="1998404" y="0"/>
                </a:moveTo>
                <a:cubicBezTo>
                  <a:pt x="3102092" y="0"/>
                  <a:pt x="3996808" y="894716"/>
                  <a:pt x="3996808" y="1998404"/>
                </a:cubicBezTo>
                <a:cubicBezTo>
                  <a:pt x="3996808" y="3102092"/>
                  <a:pt x="3102092" y="3996808"/>
                  <a:pt x="1998404" y="3996808"/>
                </a:cubicBezTo>
                <a:cubicBezTo>
                  <a:pt x="894716" y="3996808"/>
                  <a:pt x="0" y="3102092"/>
                  <a:pt x="0" y="1998404"/>
                </a:cubicBezTo>
                <a:cubicBezTo>
                  <a:pt x="0" y="894716"/>
                  <a:pt x="894716" y="0"/>
                  <a:pt x="199840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300"/>
            </a:lvl1pPr>
          </a:lstStyle>
          <a:p>
            <a:r>
              <a:rPr lang="en-US" dirty="0"/>
              <a:t>Drag and Drop Image Here</a:t>
            </a: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2B901DDE-1920-48BD-915F-E5E64BAEA7D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650107" y="5127868"/>
            <a:ext cx="627652" cy="627650"/>
          </a:xfrm>
          <a:custGeom>
            <a:avLst/>
            <a:gdLst>
              <a:gd name="connsiteX0" fmla="*/ 1998404 w 3996808"/>
              <a:gd name="connsiteY0" fmla="*/ 0 h 3996808"/>
              <a:gd name="connsiteX1" fmla="*/ 3996808 w 3996808"/>
              <a:gd name="connsiteY1" fmla="*/ 1998404 h 3996808"/>
              <a:gd name="connsiteX2" fmla="*/ 1998404 w 3996808"/>
              <a:gd name="connsiteY2" fmla="*/ 3996808 h 3996808"/>
              <a:gd name="connsiteX3" fmla="*/ 0 w 3996808"/>
              <a:gd name="connsiteY3" fmla="*/ 1998404 h 3996808"/>
              <a:gd name="connsiteX4" fmla="*/ 1998404 w 3996808"/>
              <a:gd name="connsiteY4" fmla="*/ 0 h 399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96808" h="3996808">
                <a:moveTo>
                  <a:pt x="1998404" y="0"/>
                </a:moveTo>
                <a:cubicBezTo>
                  <a:pt x="3102092" y="0"/>
                  <a:pt x="3996808" y="894716"/>
                  <a:pt x="3996808" y="1998404"/>
                </a:cubicBezTo>
                <a:cubicBezTo>
                  <a:pt x="3996808" y="3102092"/>
                  <a:pt x="3102092" y="3996808"/>
                  <a:pt x="1998404" y="3996808"/>
                </a:cubicBezTo>
                <a:cubicBezTo>
                  <a:pt x="894716" y="3996808"/>
                  <a:pt x="0" y="3102092"/>
                  <a:pt x="0" y="1998404"/>
                </a:cubicBezTo>
                <a:cubicBezTo>
                  <a:pt x="0" y="894716"/>
                  <a:pt x="894716" y="0"/>
                  <a:pt x="199840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300"/>
            </a:lvl1pPr>
          </a:lstStyle>
          <a:p>
            <a:r>
              <a:rPr lang="en-US" dirty="0"/>
              <a:t>Drag and Drop Image Here</a:t>
            </a:r>
          </a:p>
        </p:txBody>
      </p:sp>
    </p:spTree>
    <p:extLst>
      <p:ext uri="{BB962C8B-B14F-4D97-AF65-F5344CB8AC3E}">
        <p14:creationId xmlns:p14="http://schemas.microsoft.com/office/powerpoint/2010/main" val="3495948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17008545-06B7-4CFE-86AD-6EA4151B7CC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650107" y="5127868"/>
            <a:ext cx="627652" cy="627650"/>
          </a:xfrm>
          <a:custGeom>
            <a:avLst/>
            <a:gdLst>
              <a:gd name="connsiteX0" fmla="*/ 1998404 w 3996808"/>
              <a:gd name="connsiteY0" fmla="*/ 0 h 3996808"/>
              <a:gd name="connsiteX1" fmla="*/ 3996808 w 3996808"/>
              <a:gd name="connsiteY1" fmla="*/ 1998404 h 3996808"/>
              <a:gd name="connsiteX2" fmla="*/ 1998404 w 3996808"/>
              <a:gd name="connsiteY2" fmla="*/ 3996808 h 3996808"/>
              <a:gd name="connsiteX3" fmla="*/ 0 w 3996808"/>
              <a:gd name="connsiteY3" fmla="*/ 1998404 h 3996808"/>
              <a:gd name="connsiteX4" fmla="*/ 1998404 w 3996808"/>
              <a:gd name="connsiteY4" fmla="*/ 0 h 399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96808" h="3996808">
                <a:moveTo>
                  <a:pt x="1998404" y="0"/>
                </a:moveTo>
                <a:cubicBezTo>
                  <a:pt x="3102092" y="0"/>
                  <a:pt x="3996808" y="894716"/>
                  <a:pt x="3996808" y="1998404"/>
                </a:cubicBezTo>
                <a:cubicBezTo>
                  <a:pt x="3996808" y="3102092"/>
                  <a:pt x="3102092" y="3996808"/>
                  <a:pt x="1998404" y="3996808"/>
                </a:cubicBezTo>
                <a:cubicBezTo>
                  <a:pt x="894716" y="3996808"/>
                  <a:pt x="0" y="3102092"/>
                  <a:pt x="0" y="1998404"/>
                </a:cubicBezTo>
                <a:cubicBezTo>
                  <a:pt x="0" y="894716"/>
                  <a:pt x="894716" y="0"/>
                  <a:pt x="199840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300"/>
            </a:lvl1pPr>
          </a:lstStyle>
          <a:p>
            <a:r>
              <a:rPr lang="en-US" dirty="0"/>
              <a:t>Drag and Drop Image Here</a:t>
            </a:r>
          </a:p>
        </p:txBody>
      </p:sp>
    </p:spTree>
    <p:extLst>
      <p:ext uri="{BB962C8B-B14F-4D97-AF65-F5344CB8AC3E}">
        <p14:creationId xmlns:p14="http://schemas.microsoft.com/office/powerpoint/2010/main" val="500940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FDCCD19E-02DA-4DA0-A68D-626041F85A5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650107" y="2123988"/>
            <a:ext cx="627652" cy="627650"/>
          </a:xfrm>
          <a:custGeom>
            <a:avLst/>
            <a:gdLst>
              <a:gd name="connsiteX0" fmla="*/ 1998404 w 3996808"/>
              <a:gd name="connsiteY0" fmla="*/ 0 h 3996808"/>
              <a:gd name="connsiteX1" fmla="*/ 3996808 w 3996808"/>
              <a:gd name="connsiteY1" fmla="*/ 1998404 h 3996808"/>
              <a:gd name="connsiteX2" fmla="*/ 1998404 w 3996808"/>
              <a:gd name="connsiteY2" fmla="*/ 3996808 h 3996808"/>
              <a:gd name="connsiteX3" fmla="*/ 0 w 3996808"/>
              <a:gd name="connsiteY3" fmla="*/ 1998404 h 3996808"/>
              <a:gd name="connsiteX4" fmla="*/ 1998404 w 3996808"/>
              <a:gd name="connsiteY4" fmla="*/ 0 h 399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96808" h="3996808">
                <a:moveTo>
                  <a:pt x="1998404" y="0"/>
                </a:moveTo>
                <a:cubicBezTo>
                  <a:pt x="3102092" y="0"/>
                  <a:pt x="3996808" y="894716"/>
                  <a:pt x="3996808" y="1998404"/>
                </a:cubicBezTo>
                <a:cubicBezTo>
                  <a:pt x="3996808" y="3102092"/>
                  <a:pt x="3102092" y="3996808"/>
                  <a:pt x="1998404" y="3996808"/>
                </a:cubicBezTo>
                <a:cubicBezTo>
                  <a:pt x="894716" y="3996808"/>
                  <a:pt x="0" y="3102092"/>
                  <a:pt x="0" y="1998404"/>
                </a:cubicBezTo>
                <a:cubicBezTo>
                  <a:pt x="0" y="894716"/>
                  <a:pt x="894716" y="0"/>
                  <a:pt x="199840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300"/>
            </a:lvl1pPr>
          </a:lstStyle>
          <a:p>
            <a:r>
              <a:rPr lang="en-US" dirty="0"/>
              <a:t>Drag and Drop Image Here</a:t>
            </a:r>
          </a:p>
        </p:txBody>
      </p:sp>
    </p:spTree>
    <p:extLst>
      <p:ext uri="{BB962C8B-B14F-4D97-AF65-F5344CB8AC3E}">
        <p14:creationId xmlns:p14="http://schemas.microsoft.com/office/powerpoint/2010/main" val="161973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83546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063E910-2D2C-4EEC-84B8-C375038BBBC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531784" y="4133002"/>
            <a:ext cx="1970576" cy="1970570"/>
          </a:xfrm>
          <a:custGeom>
            <a:avLst/>
            <a:gdLst>
              <a:gd name="connsiteX0" fmla="*/ 1998404 w 3996808"/>
              <a:gd name="connsiteY0" fmla="*/ 0 h 3996808"/>
              <a:gd name="connsiteX1" fmla="*/ 3996808 w 3996808"/>
              <a:gd name="connsiteY1" fmla="*/ 1998404 h 3996808"/>
              <a:gd name="connsiteX2" fmla="*/ 1998404 w 3996808"/>
              <a:gd name="connsiteY2" fmla="*/ 3996808 h 3996808"/>
              <a:gd name="connsiteX3" fmla="*/ 0 w 3996808"/>
              <a:gd name="connsiteY3" fmla="*/ 1998404 h 3996808"/>
              <a:gd name="connsiteX4" fmla="*/ 1998404 w 3996808"/>
              <a:gd name="connsiteY4" fmla="*/ 0 h 399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96808" h="3996808">
                <a:moveTo>
                  <a:pt x="1998404" y="0"/>
                </a:moveTo>
                <a:cubicBezTo>
                  <a:pt x="3102092" y="0"/>
                  <a:pt x="3996808" y="894716"/>
                  <a:pt x="3996808" y="1998404"/>
                </a:cubicBezTo>
                <a:cubicBezTo>
                  <a:pt x="3996808" y="3102092"/>
                  <a:pt x="3102092" y="3996808"/>
                  <a:pt x="1998404" y="3996808"/>
                </a:cubicBezTo>
                <a:cubicBezTo>
                  <a:pt x="894716" y="3996808"/>
                  <a:pt x="0" y="3102092"/>
                  <a:pt x="0" y="1998404"/>
                </a:cubicBezTo>
                <a:cubicBezTo>
                  <a:pt x="0" y="894716"/>
                  <a:pt x="894716" y="0"/>
                  <a:pt x="199840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300"/>
            </a:lvl1pPr>
          </a:lstStyle>
          <a:p>
            <a:r>
              <a:rPr lang="en-US" dirty="0"/>
              <a:t>Drag and Drop Image Here</a:t>
            </a:r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7135911A-89E9-4F17-80E3-A144676B73B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335585" y="2819202"/>
            <a:ext cx="1970576" cy="1970570"/>
          </a:xfrm>
          <a:custGeom>
            <a:avLst/>
            <a:gdLst>
              <a:gd name="connsiteX0" fmla="*/ 1998404 w 3996808"/>
              <a:gd name="connsiteY0" fmla="*/ 0 h 3996808"/>
              <a:gd name="connsiteX1" fmla="*/ 3996808 w 3996808"/>
              <a:gd name="connsiteY1" fmla="*/ 1998404 h 3996808"/>
              <a:gd name="connsiteX2" fmla="*/ 1998404 w 3996808"/>
              <a:gd name="connsiteY2" fmla="*/ 3996808 h 3996808"/>
              <a:gd name="connsiteX3" fmla="*/ 0 w 3996808"/>
              <a:gd name="connsiteY3" fmla="*/ 1998404 h 3996808"/>
              <a:gd name="connsiteX4" fmla="*/ 1998404 w 3996808"/>
              <a:gd name="connsiteY4" fmla="*/ 0 h 399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96808" h="3996808">
                <a:moveTo>
                  <a:pt x="1998404" y="0"/>
                </a:moveTo>
                <a:cubicBezTo>
                  <a:pt x="3102092" y="0"/>
                  <a:pt x="3996808" y="894716"/>
                  <a:pt x="3996808" y="1998404"/>
                </a:cubicBezTo>
                <a:cubicBezTo>
                  <a:pt x="3996808" y="3102092"/>
                  <a:pt x="3102092" y="3996808"/>
                  <a:pt x="1998404" y="3996808"/>
                </a:cubicBezTo>
                <a:cubicBezTo>
                  <a:pt x="894716" y="3996808"/>
                  <a:pt x="0" y="3102092"/>
                  <a:pt x="0" y="1998404"/>
                </a:cubicBezTo>
                <a:cubicBezTo>
                  <a:pt x="0" y="894716"/>
                  <a:pt x="894716" y="0"/>
                  <a:pt x="199840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300"/>
            </a:lvl1pPr>
          </a:lstStyle>
          <a:p>
            <a:r>
              <a:rPr lang="en-US" dirty="0"/>
              <a:t>Drag and Drop Image Here</a:t>
            </a:r>
          </a:p>
        </p:txBody>
      </p:sp>
    </p:spTree>
    <p:extLst>
      <p:ext uri="{BB962C8B-B14F-4D97-AF65-F5344CB8AC3E}">
        <p14:creationId xmlns:p14="http://schemas.microsoft.com/office/powerpoint/2010/main" val="2769403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05EC6647-6420-47D7-96E4-4F99ED7798E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085688" y="3767555"/>
            <a:ext cx="1816984" cy="1816978"/>
          </a:xfrm>
          <a:custGeom>
            <a:avLst/>
            <a:gdLst>
              <a:gd name="connsiteX0" fmla="*/ 1998404 w 3996808"/>
              <a:gd name="connsiteY0" fmla="*/ 0 h 3996808"/>
              <a:gd name="connsiteX1" fmla="*/ 3996808 w 3996808"/>
              <a:gd name="connsiteY1" fmla="*/ 1998404 h 3996808"/>
              <a:gd name="connsiteX2" fmla="*/ 1998404 w 3996808"/>
              <a:gd name="connsiteY2" fmla="*/ 3996808 h 3996808"/>
              <a:gd name="connsiteX3" fmla="*/ 0 w 3996808"/>
              <a:gd name="connsiteY3" fmla="*/ 1998404 h 3996808"/>
              <a:gd name="connsiteX4" fmla="*/ 1998404 w 3996808"/>
              <a:gd name="connsiteY4" fmla="*/ 0 h 399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96808" h="3996808">
                <a:moveTo>
                  <a:pt x="1998404" y="0"/>
                </a:moveTo>
                <a:cubicBezTo>
                  <a:pt x="3102092" y="0"/>
                  <a:pt x="3996808" y="894716"/>
                  <a:pt x="3996808" y="1998404"/>
                </a:cubicBezTo>
                <a:cubicBezTo>
                  <a:pt x="3996808" y="3102092"/>
                  <a:pt x="3102092" y="3996808"/>
                  <a:pt x="1998404" y="3996808"/>
                </a:cubicBezTo>
                <a:cubicBezTo>
                  <a:pt x="894716" y="3996808"/>
                  <a:pt x="0" y="3102092"/>
                  <a:pt x="0" y="1998404"/>
                </a:cubicBezTo>
                <a:cubicBezTo>
                  <a:pt x="0" y="894716"/>
                  <a:pt x="894716" y="0"/>
                  <a:pt x="199840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900"/>
            </a:lvl1pPr>
          </a:lstStyle>
          <a:p>
            <a:r>
              <a:rPr lang="en-US" dirty="0"/>
              <a:t>Drag and Drop Image Here</a:t>
            </a:r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2E330B09-2FB0-48AF-901A-C26AFCBFAEC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533318" y="3767555"/>
            <a:ext cx="1816984" cy="1816978"/>
          </a:xfrm>
          <a:custGeom>
            <a:avLst/>
            <a:gdLst>
              <a:gd name="connsiteX0" fmla="*/ 1998404 w 3996808"/>
              <a:gd name="connsiteY0" fmla="*/ 0 h 3996808"/>
              <a:gd name="connsiteX1" fmla="*/ 3996808 w 3996808"/>
              <a:gd name="connsiteY1" fmla="*/ 1998404 h 3996808"/>
              <a:gd name="connsiteX2" fmla="*/ 1998404 w 3996808"/>
              <a:gd name="connsiteY2" fmla="*/ 3996808 h 3996808"/>
              <a:gd name="connsiteX3" fmla="*/ 0 w 3996808"/>
              <a:gd name="connsiteY3" fmla="*/ 1998404 h 3996808"/>
              <a:gd name="connsiteX4" fmla="*/ 1998404 w 3996808"/>
              <a:gd name="connsiteY4" fmla="*/ 0 h 399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96808" h="3996808">
                <a:moveTo>
                  <a:pt x="1998404" y="0"/>
                </a:moveTo>
                <a:cubicBezTo>
                  <a:pt x="3102092" y="0"/>
                  <a:pt x="3996808" y="894716"/>
                  <a:pt x="3996808" y="1998404"/>
                </a:cubicBezTo>
                <a:cubicBezTo>
                  <a:pt x="3996808" y="3102092"/>
                  <a:pt x="3102092" y="3996808"/>
                  <a:pt x="1998404" y="3996808"/>
                </a:cubicBezTo>
                <a:cubicBezTo>
                  <a:pt x="894716" y="3996808"/>
                  <a:pt x="0" y="3102092"/>
                  <a:pt x="0" y="1998404"/>
                </a:cubicBezTo>
                <a:cubicBezTo>
                  <a:pt x="0" y="894716"/>
                  <a:pt x="894716" y="0"/>
                  <a:pt x="199840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900"/>
            </a:lvl1pPr>
          </a:lstStyle>
          <a:p>
            <a:r>
              <a:rPr lang="en-US" dirty="0"/>
              <a:t>Drag and Drop Image Here</a:t>
            </a:r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97F98B4C-7543-449D-9A27-64327B0B3AC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971036" y="3767555"/>
            <a:ext cx="1816984" cy="1816978"/>
          </a:xfrm>
          <a:custGeom>
            <a:avLst/>
            <a:gdLst>
              <a:gd name="connsiteX0" fmla="*/ 1998404 w 3996808"/>
              <a:gd name="connsiteY0" fmla="*/ 0 h 3996808"/>
              <a:gd name="connsiteX1" fmla="*/ 3996808 w 3996808"/>
              <a:gd name="connsiteY1" fmla="*/ 1998404 h 3996808"/>
              <a:gd name="connsiteX2" fmla="*/ 1998404 w 3996808"/>
              <a:gd name="connsiteY2" fmla="*/ 3996808 h 3996808"/>
              <a:gd name="connsiteX3" fmla="*/ 0 w 3996808"/>
              <a:gd name="connsiteY3" fmla="*/ 1998404 h 3996808"/>
              <a:gd name="connsiteX4" fmla="*/ 1998404 w 3996808"/>
              <a:gd name="connsiteY4" fmla="*/ 0 h 399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96808" h="3996808">
                <a:moveTo>
                  <a:pt x="1998404" y="0"/>
                </a:moveTo>
                <a:cubicBezTo>
                  <a:pt x="3102092" y="0"/>
                  <a:pt x="3996808" y="894716"/>
                  <a:pt x="3996808" y="1998404"/>
                </a:cubicBezTo>
                <a:cubicBezTo>
                  <a:pt x="3996808" y="3102092"/>
                  <a:pt x="3102092" y="3996808"/>
                  <a:pt x="1998404" y="3996808"/>
                </a:cubicBezTo>
                <a:cubicBezTo>
                  <a:pt x="894716" y="3996808"/>
                  <a:pt x="0" y="3102092"/>
                  <a:pt x="0" y="1998404"/>
                </a:cubicBezTo>
                <a:cubicBezTo>
                  <a:pt x="0" y="894716"/>
                  <a:pt x="894716" y="0"/>
                  <a:pt x="199840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900"/>
            </a:lvl1pPr>
          </a:lstStyle>
          <a:p>
            <a:r>
              <a:rPr lang="en-US" dirty="0"/>
              <a:t>Drag and Drop Image Here</a:t>
            </a: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5990A823-2411-437F-A731-EEAEF34D14A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085688" y="843972"/>
            <a:ext cx="1816984" cy="1816978"/>
          </a:xfrm>
          <a:custGeom>
            <a:avLst/>
            <a:gdLst>
              <a:gd name="connsiteX0" fmla="*/ 1998404 w 3996808"/>
              <a:gd name="connsiteY0" fmla="*/ 0 h 3996808"/>
              <a:gd name="connsiteX1" fmla="*/ 3996808 w 3996808"/>
              <a:gd name="connsiteY1" fmla="*/ 1998404 h 3996808"/>
              <a:gd name="connsiteX2" fmla="*/ 1998404 w 3996808"/>
              <a:gd name="connsiteY2" fmla="*/ 3996808 h 3996808"/>
              <a:gd name="connsiteX3" fmla="*/ 0 w 3996808"/>
              <a:gd name="connsiteY3" fmla="*/ 1998404 h 3996808"/>
              <a:gd name="connsiteX4" fmla="*/ 1998404 w 3996808"/>
              <a:gd name="connsiteY4" fmla="*/ 0 h 399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96808" h="3996808">
                <a:moveTo>
                  <a:pt x="1998404" y="0"/>
                </a:moveTo>
                <a:cubicBezTo>
                  <a:pt x="3102092" y="0"/>
                  <a:pt x="3996808" y="894716"/>
                  <a:pt x="3996808" y="1998404"/>
                </a:cubicBezTo>
                <a:cubicBezTo>
                  <a:pt x="3996808" y="3102092"/>
                  <a:pt x="3102092" y="3996808"/>
                  <a:pt x="1998404" y="3996808"/>
                </a:cubicBezTo>
                <a:cubicBezTo>
                  <a:pt x="894716" y="3996808"/>
                  <a:pt x="0" y="3102092"/>
                  <a:pt x="0" y="1998404"/>
                </a:cubicBezTo>
                <a:cubicBezTo>
                  <a:pt x="0" y="894716"/>
                  <a:pt x="894716" y="0"/>
                  <a:pt x="199840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900"/>
            </a:lvl1pPr>
          </a:lstStyle>
          <a:p>
            <a:r>
              <a:rPr lang="en-US" dirty="0"/>
              <a:t>Drag and Drop Image Here</a:t>
            </a:r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9C9DB546-F132-40B7-B2CD-62AABD3FAA0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533318" y="843972"/>
            <a:ext cx="1816984" cy="1816978"/>
          </a:xfrm>
          <a:custGeom>
            <a:avLst/>
            <a:gdLst>
              <a:gd name="connsiteX0" fmla="*/ 1998404 w 3996808"/>
              <a:gd name="connsiteY0" fmla="*/ 0 h 3996808"/>
              <a:gd name="connsiteX1" fmla="*/ 3996808 w 3996808"/>
              <a:gd name="connsiteY1" fmla="*/ 1998404 h 3996808"/>
              <a:gd name="connsiteX2" fmla="*/ 1998404 w 3996808"/>
              <a:gd name="connsiteY2" fmla="*/ 3996808 h 3996808"/>
              <a:gd name="connsiteX3" fmla="*/ 0 w 3996808"/>
              <a:gd name="connsiteY3" fmla="*/ 1998404 h 3996808"/>
              <a:gd name="connsiteX4" fmla="*/ 1998404 w 3996808"/>
              <a:gd name="connsiteY4" fmla="*/ 0 h 399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96808" h="3996808">
                <a:moveTo>
                  <a:pt x="1998404" y="0"/>
                </a:moveTo>
                <a:cubicBezTo>
                  <a:pt x="3102092" y="0"/>
                  <a:pt x="3996808" y="894716"/>
                  <a:pt x="3996808" y="1998404"/>
                </a:cubicBezTo>
                <a:cubicBezTo>
                  <a:pt x="3996808" y="3102092"/>
                  <a:pt x="3102092" y="3996808"/>
                  <a:pt x="1998404" y="3996808"/>
                </a:cubicBezTo>
                <a:cubicBezTo>
                  <a:pt x="894716" y="3996808"/>
                  <a:pt x="0" y="3102092"/>
                  <a:pt x="0" y="1998404"/>
                </a:cubicBezTo>
                <a:cubicBezTo>
                  <a:pt x="0" y="894716"/>
                  <a:pt x="894716" y="0"/>
                  <a:pt x="199840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900"/>
            </a:lvl1pPr>
          </a:lstStyle>
          <a:p>
            <a:r>
              <a:rPr lang="en-US" dirty="0"/>
              <a:t>Drag and Drop Image Here</a:t>
            </a:r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027A49D0-8ABE-429B-8C8E-D67B95174E1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971036" y="843972"/>
            <a:ext cx="1816984" cy="1816978"/>
          </a:xfrm>
          <a:custGeom>
            <a:avLst/>
            <a:gdLst>
              <a:gd name="connsiteX0" fmla="*/ 1998404 w 3996808"/>
              <a:gd name="connsiteY0" fmla="*/ 0 h 3996808"/>
              <a:gd name="connsiteX1" fmla="*/ 3996808 w 3996808"/>
              <a:gd name="connsiteY1" fmla="*/ 1998404 h 3996808"/>
              <a:gd name="connsiteX2" fmla="*/ 1998404 w 3996808"/>
              <a:gd name="connsiteY2" fmla="*/ 3996808 h 3996808"/>
              <a:gd name="connsiteX3" fmla="*/ 0 w 3996808"/>
              <a:gd name="connsiteY3" fmla="*/ 1998404 h 3996808"/>
              <a:gd name="connsiteX4" fmla="*/ 1998404 w 3996808"/>
              <a:gd name="connsiteY4" fmla="*/ 0 h 399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96808" h="3996808">
                <a:moveTo>
                  <a:pt x="1998404" y="0"/>
                </a:moveTo>
                <a:cubicBezTo>
                  <a:pt x="3102092" y="0"/>
                  <a:pt x="3996808" y="894716"/>
                  <a:pt x="3996808" y="1998404"/>
                </a:cubicBezTo>
                <a:cubicBezTo>
                  <a:pt x="3996808" y="3102092"/>
                  <a:pt x="3102092" y="3996808"/>
                  <a:pt x="1998404" y="3996808"/>
                </a:cubicBezTo>
                <a:cubicBezTo>
                  <a:pt x="894716" y="3996808"/>
                  <a:pt x="0" y="3102092"/>
                  <a:pt x="0" y="1998404"/>
                </a:cubicBezTo>
                <a:cubicBezTo>
                  <a:pt x="0" y="894716"/>
                  <a:pt x="894716" y="0"/>
                  <a:pt x="199840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900"/>
            </a:lvl1pPr>
          </a:lstStyle>
          <a:p>
            <a:r>
              <a:rPr lang="en-US" dirty="0"/>
              <a:t>Drag and Drop Image Here</a:t>
            </a:r>
          </a:p>
        </p:txBody>
      </p:sp>
    </p:spTree>
    <p:extLst>
      <p:ext uri="{BB962C8B-B14F-4D97-AF65-F5344CB8AC3E}">
        <p14:creationId xmlns:p14="http://schemas.microsoft.com/office/powerpoint/2010/main" val="228993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F629406-8EB6-4A8E-881A-0ACB3BFE9E4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79121" y="0"/>
            <a:ext cx="7178707" cy="6858004"/>
          </a:xfrm>
          <a:custGeom>
            <a:avLst/>
            <a:gdLst>
              <a:gd name="connsiteX0" fmla="*/ 0 w 7178707"/>
              <a:gd name="connsiteY0" fmla="*/ 0 h 6858004"/>
              <a:gd name="connsiteX1" fmla="*/ 5784955 w 7178707"/>
              <a:gd name="connsiteY1" fmla="*/ 0 h 6858004"/>
              <a:gd name="connsiteX2" fmla="*/ 7178707 w 7178707"/>
              <a:gd name="connsiteY2" fmla="*/ 1393752 h 6858004"/>
              <a:gd name="connsiteX3" fmla="*/ 7178707 w 7178707"/>
              <a:gd name="connsiteY3" fmla="*/ 5464252 h 6858004"/>
              <a:gd name="connsiteX4" fmla="*/ 5784955 w 7178707"/>
              <a:gd name="connsiteY4" fmla="*/ 6858004 h 6858004"/>
              <a:gd name="connsiteX5" fmla="*/ 0 w 7178707"/>
              <a:gd name="connsiteY5" fmla="*/ 6858004 h 6858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78707" h="6858004">
                <a:moveTo>
                  <a:pt x="0" y="0"/>
                </a:moveTo>
                <a:lnTo>
                  <a:pt x="5784955" y="0"/>
                </a:lnTo>
                <a:cubicBezTo>
                  <a:pt x="6554703" y="0"/>
                  <a:pt x="7178707" y="624004"/>
                  <a:pt x="7178707" y="1393752"/>
                </a:cubicBezTo>
                <a:lnTo>
                  <a:pt x="7178707" y="5464252"/>
                </a:lnTo>
                <a:cubicBezTo>
                  <a:pt x="7178707" y="6234000"/>
                  <a:pt x="6554703" y="6858004"/>
                  <a:pt x="5784955" y="6858004"/>
                </a:cubicBezTo>
                <a:lnTo>
                  <a:pt x="0" y="685800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800"/>
            </a:lvl1pPr>
          </a:lstStyle>
          <a:p>
            <a:r>
              <a:rPr lang="en-US" dirty="0"/>
              <a:t>Drag and Drop Image Here</a:t>
            </a:r>
          </a:p>
        </p:txBody>
      </p:sp>
    </p:spTree>
    <p:extLst>
      <p:ext uri="{BB962C8B-B14F-4D97-AF65-F5344CB8AC3E}">
        <p14:creationId xmlns:p14="http://schemas.microsoft.com/office/powerpoint/2010/main" val="38395150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B2A7F217-4CC7-4105-B42A-973D6199F24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104902" y="-1"/>
            <a:ext cx="4370061" cy="6857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 dirty="0"/>
              <a:t>Drag and Drop Image Here</a:t>
            </a:r>
          </a:p>
        </p:txBody>
      </p:sp>
    </p:spTree>
    <p:extLst>
      <p:ext uri="{BB962C8B-B14F-4D97-AF65-F5344CB8AC3E}">
        <p14:creationId xmlns:p14="http://schemas.microsoft.com/office/powerpoint/2010/main" val="6301508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BE710AC-7470-4804-89A2-AEE0AF26546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33949" y="-3"/>
            <a:ext cx="9724102" cy="3429001"/>
          </a:xfrm>
          <a:custGeom>
            <a:avLst/>
            <a:gdLst>
              <a:gd name="connsiteX0" fmla="*/ 0 w 9724102"/>
              <a:gd name="connsiteY0" fmla="*/ 0 h 3429001"/>
              <a:gd name="connsiteX1" fmla="*/ 9724102 w 9724102"/>
              <a:gd name="connsiteY1" fmla="*/ 0 h 3429001"/>
              <a:gd name="connsiteX2" fmla="*/ 9724102 w 9724102"/>
              <a:gd name="connsiteY2" fmla="*/ 2666597 h 3429001"/>
              <a:gd name="connsiteX3" fmla="*/ 8961698 w 9724102"/>
              <a:gd name="connsiteY3" fmla="*/ 3429001 h 3429001"/>
              <a:gd name="connsiteX4" fmla="*/ 762404 w 9724102"/>
              <a:gd name="connsiteY4" fmla="*/ 3429001 h 3429001"/>
              <a:gd name="connsiteX5" fmla="*/ 0 w 9724102"/>
              <a:gd name="connsiteY5" fmla="*/ 2666597 h 342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24102" h="3429001">
                <a:moveTo>
                  <a:pt x="0" y="0"/>
                </a:moveTo>
                <a:lnTo>
                  <a:pt x="9724102" y="0"/>
                </a:lnTo>
                <a:lnTo>
                  <a:pt x="9724102" y="2666597"/>
                </a:lnTo>
                <a:cubicBezTo>
                  <a:pt x="9724102" y="3087661"/>
                  <a:pt x="9382762" y="3429001"/>
                  <a:pt x="8961698" y="3429001"/>
                </a:cubicBezTo>
                <a:lnTo>
                  <a:pt x="762404" y="3429001"/>
                </a:lnTo>
                <a:cubicBezTo>
                  <a:pt x="341340" y="3429001"/>
                  <a:pt x="0" y="3087661"/>
                  <a:pt x="0" y="266659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800"/>
            </a:lvl1pPr>
          </a:lstStyle>
          <a:p>
            <a:r>
              <a:rPr lang="en-US" dirty="0"/>
              <a:t>Drag and Drop Image Here</a:t>
            </a:r>
          </a:p>
        </p:txBody>
      </p:sp>
    </p:spTree>
    <p:extLst>
      <p:ext uri="{BB962C8B-B14F-4D97-AF65-F5344CB8AC3E}">
        <p14:creationId xmlns:p14="http://schemas.microsoft.com/office/powerpoint/2010/main" val="28608402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1A9CB395-BB51-4BE7-ABC1-DAE8B54C14E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79118" y="0"/>
            <a:ext cx="11612882" cy="461624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 dirty="0"/>
              <a:t>Drag and Drop Image Here</a:t>
            </a:r>
          </a:p>
        </p:txBody>
      </p:sp>
    </p:spTree>
    <p:extLst>
      <p:ext uri="{BB962C8B-B14F-4D97-AF65-F5344CB8AC3E}">
        <p14:creationId xmlns:p14="http://schemas.microsoft.com/office/powerpoint/2010/main" val="13357185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EB64795-7D0C-47FC-BBDF-44CCE2BC299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557348" y="1896804"/>
            <a:ext cx="2605895" cy="3043711"/>
          </a:xfrm>
          <a:custGeom>
            <a:avLst/>
            <a:gdLst>
              <a:gd name="connsiteX0" fmla="*/ 0 w 2605895"/>
              <a:gd name="connsiteY0" fmla="*/ 0 h 3043711"/>
              <a:gd name="connsiteX1" fmla="*/ 2171570 w 2605895"/>
              <a:gd name="connsiteY1" fmla="*/ 0 h 3043711"/>
              <a:gd name="connsiteX2" fmla="*/ 2605895 w 2605895"/>
              <a:gd name="connsiteY2" fmla="*/ 434325 h 3043711"/>
              <a:gd name="connsiteX3" fmla="*/ 2605895 w 2605895"/>
              <a:gd name="connsiteY3" fmla="*/ 3043711 h 3043711"/>
              <a:gd name="connsiteX4" fmla="*/ 0 w 2605895"/>
              <a:gd name="connsiteY4" fmla="*/ 3043711 h 3043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5895" h="3043711">
                <a:moveTo>
                  <a:pt x="0" y="0"/>
                </a:moveTo>
                <a:lnTo>
                  <a:pt x="2171570" y="0"/>
                </a:lnTo>
                <a:cubicBezTo>
                  <a:pt x="2411441" y="0"/>
                  <a:pt x="2605895" y="194454"/>
                  <a:pt x="2605895" y="434325"/>
                </a:cubicBezTo>
                <a:lnTo>
                  <a:pt x="2605895" y="3043711"/>
                </a:lnTo>
                <a:lnTo>
                  <a:pt x="0" y="304371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outerShdw blurRad="1270000" dist="1511300" dir="5400000" sx="67000" sy="67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Drag and Drop Image Here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1DA30FE-57EA-4F5A-A19F-01700C130DA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022474" y="2541023"/>
            <a:ext cx="2605895" cy="3043711"/>
          </a:xfrm>
          <a:custGeom>
            <a:avLst/>
            <a:gdLst>
              <a:gd name="connsiteX0" fmla="*/ 0 w 2605895"/>
              <a:gd name="connsiteY0" fmla="*/ 0 h 3043711"/>
              <a:gd name="connsiteX1" fmla="*/ 2171570 w 2605895"/>
              <a:gd name="connsiteY1" fmla="*/ 0 h 3043711"/>
              <a:gd name="connsiteX2" fmla="*/ 2605895 w 2605895"/>
              <a:gd name="connsiteY2" fmla="*/ 434325 h 3043711"/>
              <a:gd name="connsiteX3" fmla="*/ 2605895 w 2605895"/>
              <a:gd name="connsiteY3" fmla="*/ 3043711 h 3043711"/>
              <a:gd name="connsiteX4" fmla="*/ 0 w 2605895"/>
              <a:gd name="connsiteY4" fmla="*/ 3043711 h 3043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5895" h="3043711">
                <a:moveTo>
                  <a:pt x="0" y="0"/>
                </a:moveTo>
                <a:lnTo>
                  <a:pt x="2171570" y="0"/>
                </a:lnTo>
                <a:cubicBezTo>
                  <a:pt x="2411441" y="0"/>
                  <a:pt x="2605895" y="194454"/>
                  <a:pt x="2605895" y="434325"/>
                </a:cubicBezTo>
                <a:lnTo>
                  <a:pt x="2605895" y="3043711"/>
                </a:lnTo>
                <a:lnTo>
                  <a:pt x="0" y="304371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outerShdw blurRad="1270000" dist="1511300" dir="5400000" sx="67000" sy="67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Drag and Drop Image Here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4BC2371-089C-42A8-B892-3BF50BA006E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456473" y="1896804"/>
            <a:ext cx="2605895" cy="3043711"/>
          </a:xfrm>
          <a:custGeom>
            <a:avLst/>
            <a:gdLst>
              <a:gd name="connsiteX0" fmla="*/ 0 w 2605895"/>
              <a:gd name="connsiteY0" fmla="*/ 0 h 3043711"/>
              <a:gd name="connsiteX1" fmla="*/ 2171570 w 2605895"/>
              <a:gd name="connsiteY1" fmla="*/ 0 h 3043711"/>
              <a:gd name="connsiteX2" fmla="*/ 2605895 w 2605895"/>
              <a:gd name="connsiteY2" fmla="*/ 434325 h 3043711"/>
              <a:gd name="connsiteX3" fmla="*/ 2605895 w 2605895"/>
              <a:gd name="connsiteY3" fmla="*/ 3043711 h 3043711"/>
              <a:gd name="connsiteX4" fmla="*/ 0 w 2605895"/>
              <a:gd name="connsiteY4" fmla="*/ 3043711 h 3043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5895" h="3043711">
                <a:moveTo>
                  <a:pt x="0" y="0"/>
                </a:moveTo>
                <a:lnTo>
                  <a:pt x="2171570" y="0"/>
                </a:lnTo>
                <a:cubicBezTo>
                  <a:pt x="2411441" y="0"/>
                  <a:pt x="2605895" y="194454"/>
                  <a:pt x="2605895" y="434325"/>
                </a:cubicBezTo>
                <a:lnTo>
                  <a:pt x="2605895" y="3043711"/>
                </a:lnTo>
                <a:lnTo>
                  <a:pt x="0" y="304371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outerShdw blurRad="1270000" dist="1511300" dir="5400000" sx="67000" sy="67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Drag and Drop Image Here</a:t>
            </a:r>
          </a:p>
        </p:txBody>
      </p:sp>
    </p:spTree>
    <p:extLst>
      <p:ext uri="{BB962C8B-B14F-4D97-AF65-F5344CB8AC3E}">
        <p14:creationId xmlns:p14="http://schemas.microsoft.com/office/powerpoint/2010/main" val="1424110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5EB0EB0-152A-48EA-A09C-F0EA9E3417F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557348" y="2451782"/>
            <a:ext cx="2605895" cy="3043711"/>
          </a:xfrm>
          <a:custGeom>
            <a:avLst/>
            <a:gdLst>
              <a:gd name="connsiteX0" fmla="*/ 0 w 2605895"/>
              <a:gd name="connsiteY0" fmla="*/ 0 h 3043711"/>
              <a:gd name="connsiteX1" fmla="*/ 2171570 w 2605895"/>
              <a:gd name="connsiteY1" fmla="*/ 0 h 3043711"/>
              <a:gd name="connsiteX2" fmla="*/ 2605895 w 2605895"/>
              <a:gd name="connsiteY2" fmla="*/ 434325 h 3043711"/>
              <a:gd name="connsiteX3" fmla="*/ 2605895 w 2605895"/>
              <a:gd name="connsiteY3" fmla="*/ 3043711 h 3043711"/>
              <a:gd name="connsiteX4" fmla="*/ 0 w 2605895"/>
              <a:gd name="connsiteY4" fmla="*/ 3043711 h 3043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5895" h="3043711">
                <a:moveTo>
                  <a:pt x="0" y="0"/>
                </a:moveTo>
                <a:lnTo>
                  <a:pt x="2171570" y="0"/>
                </a:lnTo>
                <a:cubicBezTo>
                  <a:pt x="2411441" y="0"/>
                  <a:pt x="2605895" y="194454"/>
                  <a:pt x="2605895" y="434325"/>
                </a:cubicBezTo>
                <a:lnTo>
                  <a:pt x="2605895" y="3043711"/>
                </a:lnTo>
                <a:lnTo>
                  <a:pt x="0" y="304371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outerShdw blurRad="1270000" dist="1511300" dir="5400000" sx="67000" sy="67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Drag and Drop Image Here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34110DC-3F87-443B-9F77-C61A09AB66B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456473" y="2451782"/>
            <a:ext cx="2605895" cy="3043711"/>
          </a:xfrm>
          <a:custGeom>
            <a:avLst/>
            <a:gdLst>
              <a:gd name="connsiteX0" fmla="*/ 0 w 2605895"/>
              <a:gd name="connsiteY0" fmla="*/ 0 h 3043711"/>
              <a:gd name="connsiteX1" fmla="*/ 2171570 w 2605895"/>
              <a:gd name="connsiteY1" fmla="*/ 0 h 3043711"/>
              <a:gd name="connsiteX2" fmla="*/ 2605895 w 2605895"/>
              <a:gd name="connsiteY2" fmla="*/ 434325 h 3043711"/>
              <a:gd name="connsiteX3" fmla="*/ 2605895 w 2605895"/>
              <a:gd name="connsiteY3" fmla="*/ 3043711 h 3043711"/>
              <a:gd name="connsiteX4" fmla="*/ 0 w 2605895"/>
              <a:gd name="connsiteY4" fmla="*/ 3043711 h 3043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5895" h="3043711">
                <a:moveTo>
                  <a:pt x="0" y="0"/>
                </a:moveTo>
                <a:lnTo>
                  <a:pt x="2171570" y="0"/>
                </a:lnTo>
                <a:cubicBezTo>
                  <a:pt x="2411441" y="0"/>
                  <a:pt x="2605895" y="194454"/>
                  <a:pt x="2605895" y="434325"/>
                </a:cubicBezTo>
                <a:lnTo>
                  <a:pt x="2605895" y="3043711"/>
                </a:lnTo>
                <a:lnTo>
                  <a:pt x="0" y="304371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outerShdw blurRad="1270000" dist="1511300" dir="5400000" sx="67000" sy="67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Drag and Drop Image Here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1BD81FE-E8C1-4877-982E-32996B00788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022474" y="1896804"/>
            <a:ext cx="2605895" cy="3043711"/>
          </a:xfrm>
          <a:custGeom>
            <a:avLst/>
            <a:gdLst>
              <a:gd name="connsiteX0" fmla="*/ 0 w 2605895"/>
              <a:gd name="connsiteY0" fmla="*/ 0 h 3043711"/>
              <a:gd name="connsiteX1" fmla="*/ 2171570 w 2605895"/>
              <a:gd name="connsiteY1" fmla="*/ 0 h 3043711"/>
              <a:gd name="connsiteX2" fmla="*/ 2605895 w 2605895"/>
              <a:gd name="connsiteY2" fmla="*/ 434325 h 3043711"/>
              <a:gd name="connsiteX3" fmla="*/ 2605895 w 2605895"/>
              <a:gd name="connsiteY3" fmla="*/ 3043711 h 3043711"/>
              <a:gd name="connsiteX4" fmla="*/ 0 w 2605895"/>
              <a:gd name="connsiteY4" fmla="*/ 3043711 h 3043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5895" h="3043711">
                <a:moveTo>
                  <a:pt x="0" y="0"/>
                </a:moveTo>
                <a:lnTo>
                  <a:pt x="2171570" y="0"/>
                </a:lnTo>
                <a:cubicBezTo>
                  <a:pt x="2411441" y="0"/>
                  <a:pt x="2605895" y="194454"/>
                  <a:pt x="2605895" y="434325"/>
                </a:cubicBezTo>
                <a:lnTo>
                  <a:pt x="2605895" y="3043711"/>
                </a:lnTo>
                <a:lnTo>
                  <a:pt x="0" y="304371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outerShdw blurRad="1270000" dist="1511300" dir="5400000" sx="67000" sy="67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Drag and Drop Image Here</a:t>
            </a:r>
          </a:p>
        </p:txBody>
      </p:sp>
    </p:spTree>
    <p:extLst>
      <p:ext uri="{BB962C8B-B14F-4D97-AF65-F5344CB8AC3E}">
        <p14:creationId xmlns:p14="http://schemas.microsoft.com/office/powerpoint/2010/main" val="770004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C44705B-24B9-4AA0-B492-C5DD93295A8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91264" y="0"/>
            <a:ext cx="10800736" cy="6032090"/>
          </a:xfrm>
          <a:custGeom>
            <a:avLst/>
            <a:gdLst>
              <a:gd name="connsiteX0" fmla="*/ 0 w 10800736"/>
              <a:gd name="connsiteY0" fmla="*/ 0 h 6032090"/>
              <a:gd name="connsiteX1" fmla="*/ 10800736 w 10800736"/>
              <a:gd name="connsiteY1" fmla="*/ 0 h 6032090"/>
              <a:gd name="connsiteX2" fmla="*/ 10800736 w 10800736"/>
              <a:gd name="connsiteY2" fmla="*/ 6032090 h 6032090"/>
              <a:gd name="connsiteX3" fmla="*/ 1547774 w 10800736"/>
              <a:gd name="connsiteY3" fmla="*/ 6032090 h 6032090"/>
              <a:gd name="connsiteX4" fmla="*/ 0 w 10800736"/>
              <a:gd name="connsiteY4" fmla="*/ 4484316 h 6032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00736" h="6032090">
                <a:moveTo>
                  <a:pt x="0" y="0"/>
                </a:moveTo>
                <a:lnTo>
                  <a:pt x="10800736" y="0"/>
                </a:lnTo>
                <a:lnTo>
                  <a:pt x="10800736" y="6032090"/>
                </a:lnTo>
                <a:lnTo>
                  <a:pt x="1547774" y="6032090"/>
                </a:lnTo>
                <a:cubicBezTo>
                  <a:pt x="692962" y="6032090"/>
                  <a:pt x="0" y="5339128"/>
                  <a:pt x="0" y="448431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800"/>
            </a:lvl1pPr>
          </a:lstStyle>
          <a:p>
            <a:r>
              <a:rPr lang="en-US" dirty="0"/>
              <a:t>Drag and Drop Image Here</a:t>
            </a:r>
          </a:p>
        </p:txBody>
      </p:sp>
    </p:spTree>
    <p:extLst>
      <p:ext uri="{BB962C8B-B14F-4D97-AF65-F5344CB8AC3E}">
        <p14:creationId xmlns:p14="http://schemas.microsoft.com/office/powerpoint/2010/main" val="2692151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45F606FA-B694-43BE-B2C5-F8E48EFB01A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9118" y="0"/>
            <a:ext cx="7824653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A63C75E7-AA24-4B53-BE91-A07BCBAE763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779658" y="1703813"/>
            <a:ext cx="1248228" cy="1248222"/>
          </a:xfrm>
          <a:custGeom>
            <a:avLst/>
            <a:gdLst>
              <a:gd name="connsiteX0" fmla="*/ 1998404 w 3996808"/>
              <a:gd name="connsiteY0" fmla="*/ 0 h 3996808"/>
              <a:gd name="connsiteX1" fmla="*/ 3996808 w 3996808"/>
              <a:gd name="connsiteY1" fmla="*/ 1998404 h 3996808"/>
              <a:gd name="connsiteX2" fmla="*/ 1998404 w 3996808"/>
              <a:gd name="connsiteY2" fmla="*/ 3996808 h 3996808"/>
              <a:gd name="connsiteX3" fmla="*/ 0 w 3996808"/>
              <a:gd name="connsiteY3" fmla="*/ 1998404 h 3996808"/>
              <a:gd name="connsiteX4" fmla="*/ 1998404 w 3996808"/>
              <a:gd name="connsiteY4" fmla="*/ 0 h 399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96808" h="3996808">
                <a:moveTo>
                  <a:pt x="1998404" y="0"/>
                </a:moveTo>
                <a:cubicBezTo>
                  <a:pt x="3102092" y="0"/>
                  <a:pt x="3996808" y="894716"/>
                  <a:pt x="3996808" y="1998404"/>
                </a:cubicBezTo>
                <a:cubicBezTo>
                  <a:pt x="3996808" y="3102092"/>
                  <a:pt x="3102092" y="3996808"/>
                  <a:pt x="1998404" y="3996808"/>
                </a:cubicBezTo>
                <a:cubicBezTo>
                  <a:pt x="894716" y="3996808"/>
                  <a:pt x="0" y="3102092"/>
                  <a:pt x="0" y="1998404"/>
                </a:cubicBezTo>
                <a:cubicBezTo>
                  <a:pt x="0" y="894716"/>
                  <a:pt x="894716" y="0"/>
                  <a:pt x="199840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900"/>
            </a:lvl1pPr>
          </a:lstStyle>
          <a:p>
            <a:r>
              <a:rPr lang="en-US" dirty="0"/>
              <a:t>Drag and Drop Image Here</a:t>
            </a:r>
          </a:p>
        </p:txBody>
      </p:sp>
    </p:spTree>
    <p:extLst>
      <p:ext uri="{BB962C8B-B14F-4D97-AF65-F5344CB8AC3E}">
        <p14:creationId xmlns:p14="http://schemas.microsoft.com/office/powerpoint/2010/main" val="769008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279744CA-5E63-43D3-AE9B-5FEA9466CA1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860290" y="0"/>
            <a:ext cx="6331709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 dirty="0"/>
              <a:t>Drag and Drop Image Here</a:t>
            </a:r>
          </a:p>
        </p:txBody>
      </p:sp>
    </p:spTree>
    <p:extLst>
      <p:ext uri="{BB962C8B-B14F-4D97-AF65-F5344CB8AC3E}">
        <p14:creationId xmlns:p14="http://schemas.microsoft.com/office/powerpoint/2010/main" val="22912132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CDDC93D3-8770-4633-8611-285D4DF54A2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70214" y="679282"/>
            <a:ext cx="7330440" cy="2337135"/>
          </a:xfrm>
          <a:custGeom>
            <a:avLst/>
            <a:gdLst>
              <a:gd name="connsiteX0" fmla="*/ 4993305 w 7330440"/>
              <a:gd name="connsiteY0" fmla="*/ 0 h 2337135"/>
              <a:gd name="connsiteX1" fmla="*/ 7330440 w 7330440"/>
              <a:gd name="connsiteY1" fmla="*/ 0 h 2337135"/>
              <a:gd name="connsiteX2" fmla="*/ 7330440 w 7330440"/>
              <a:gd name="connsiteY2" fmla="*/ 2337135 h 2337135"/>
              <a:gd name="connsiteX3" fmla="*/ 4993305 w 7330440"/>
              <a:gd name="connsiteY3" fmla="*/ 2337135 h 2337135"/>
              <a:gd name="connsiteX4" fmla="*/ 2496653 w 7330440"/>
              <a:gd name="connsiteY4" fmla="*/ 0 h 2337135"/>
              <a:gd name="connsiteX5" fmla="*/ 4833788 w 7330440"/>
              <a:gd name="connsiteY5" fmla="*/ 0 h 2337135"/>
              <a:gd name="connsiteX6" fmla="*/ 4833788 w 7330440"/>
              <a:gd name="connsiteY6" fmla="*/ 2337135 h 2337135"/>
              <a:gd name="connsiteX7" fmla="*/ 2496653 w 7330440"/>
              <a:gd name="connsiteY7" fmla="*/ 2337135 h 2337135"/>
              <a:gd name="connsiteX8" fmla="*/ 0 w 7330440"/>
              <a:gd name="connsiteY8" fmla="*/ 0 h 2337135"/>
              <a:gd name="connsiteX9" fmla="*/ 2337135 w 7330440"/>
              <a:gd name="connsiteY9" fmla="*/ 0 h 2337135"/>
              <a:gd name="connsiteX10" fmla="*/ 2337135 w 7330440"/>
              <a:gd name="connsiteY10" fmla="*/ 2337135 h 2337135"/>
              <a:gd name="connsiteX11" fmla="*/ 0 w 7330440"/>
              <a:gd name="connsiteY11" fmla="*/ 2337135 h 2337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330440" h="2337135">
                <a:moveTo>
                  <a:pt x="4993305" y="0"/>
                </a:moveTo>
                <a:lnTo>
                  <a:pt x="7330440" y="0"/>
                </a:lnTo>
                <a:lnTo>
                  <a:pt x="7330440" y="2337135"/>
                </a:lnTo>
                <a:lnTo>
                  <a:pt x="4993305" y="2337135"/>
                </a:lnTo>
                <a:close/>
                <a:moveTo>
                  <a:pt x="2496653" y="0"/>
                </a:moveTo>
                <a:lnTo>
                  <a:pt x="4833788" y="0"/>
                </a:lnTo>
                <a:lnTo>
                  <a:pt x="4833788" y="2337135"/>
                </a:lnTo>
                <a:lnTo>
                  <a:pt x="2496653" y="2337135"/>
                </a:lnTo>
                <a:close/>
                <a:moveTo>
                  <a:pt x="0" y="0"/>
                </a:moveTo>
                <a:lnTo>
                  <a:pt x="2337135" y="0"/>
                </a:lnTo>
                <a:lnTo>
                  <a:pt x="2337135" y="2337135"/>
                </a:lnTo>
                <a:lnTo>
                  <a:pt x="0" y="233713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8893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7FFA94FB-47F8-4753-84AB-F339A0904EF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79118" y="2241755"/>
            <a:ext cx="11612882" cy="461624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 dirty="0"/>
              <a:t>Drag and Drop Image Here</a:t>
            </a:r>
          </a:p>
        </p:txBody>
      </p:sp>
    </p:spTree>
    <p:extLst>
      <p:ext uri="{BB962C8B-B14F-4D97-AF65-F5344CB8AC3E}">
        <p14:creationId xmlns:p14="http://schemas.microsoft.com/office/powerpoint/2010/main" val="2506597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62AC80E-A708-4C90-85D9-B6D59109578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57214" y="124732"/>
            <a:ext cx="5887149" cy="6608536"/>
          </a:xfrm>
          <a:custGeom>
            <a:avLst/>
            <a:gdLst>
              <a:gd name="connsiteX0" fmla="*/ 0 w 5887149"/>
              <a:gd name="connsiteY0" fmla="*/ 0 h 6608536"/>
              <a:gd name="connsiteX1" fmla="*/ 5887149 w 5887149"/>
              <a:gd name="connsiteY1" fmla="*/ 0 h 6608536"/>
              <a:gd name="connsiteX2" fmla="*/ 5887149 w 5887149"/>
              <a:gd name="connsiteY2" fmla="*/ 5097952 h 6608536"/>
              <a:gd name="connsiteX3" fmla="*/ 4376565 w 5887149"/>
              <a:gd name="connsiteY3" fmla="*/ 6608536 h 6608536"/>
              <a:gd name="connsiteX4" fmla="*/ 0 w 5887149"/>
              <a:gd name="connsiteY4" fmla="*/ 6608536 h 6608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87149" h="6608536">
                <a:moveTo>
                  <a:pt x="0" y="0"/>
                </a:moveTo>
                <a:lnTo>
                  <a:pt x="5887149" y="0"/>
                </a:lnTo>
                <a:lnTo>
                  <a:pt x="5887149" y="5097952"/>
                </a:lnTo>
                <a:cubicBezTo>
                  <a:pt x="5887149" y="5932225"/>
                  <a:pt x="5210838" y="6608536"/>
                  <a:pt x="4376565" y="6608536"/>
                </a:cubicBezTo>
                <a:lnTo>
                  <a:pt x="0" y="660853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53778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B5DF5C-002C-4F84-BE33-E54C71FC76F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58738" y="0"/>
            <a:ext cx="3826217" cy="4616244"/>
          </a:xfrm>
          <a:custGeom>
            <a:avLst/>
            <a:gdLst>
              <a:gd name="connsiteX0" fmla="*/ 0 w 5887149"/>
              <a:gd name="connsiteY0" fmla="*/ 0 h 6608536"/>
              <a:gd name="connsiteX1" fmla="*/ 5887149 w 5887149"/>
              <a:gd name="connsiteY1" fmla="*/ 0 h 6608536"/>
              <a:gd name="connsiteX2" fmla="*/ 5887149 w 5887149"/>
              <a:gd name="connsiteY2" fmla="*/ 5097952 h 6608536"/>
              <a:gd name="connsiteX3" fmla="*/ 4376565 w 5887149"/>
              <a:gd name="connsiteY3" fmla="*/ 6608536 h 6608536"/>
              <a:gd name="connsiteX4" fmla="*/ 0 w 5887149"/>
              <a:gd name="connsiteY4" fmla="*/ 6608536 h 6608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87149" h="6608536">
                <a:moveTo>
                  <a:pt x="0" y="0"/>
                </a:moveTo>
                <a:lnTo>
                  <a:pt x="5887149" y="0"/>
                </a:lnTo>
                <a:lnTo>
                  <a:pt x="5887149" y="5097952"/>
                </a:lnTo>
                <a:cubicBezTo>
                  <a:pt x="5887149" y="5932225"/>
                  <a:pt x="5210838" y="6608536"/>
                  <a:pt x="4376565" y="6608536"/>
                </a:cubicBezTo>
                <a:lnTo>
                  <a:pt x="0" y="660853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34912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62B561BE-A2E9-42DA-AAC1-BC9F89B334C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278906" y="1654628"/>
            <a:ext cx="2206168" cy="3548744"/>
          </a:xfrm>
          <a:prstGeom prst="roundRect">
            <a:avLst>
              <a:gd name="adj" fmla="val 6326"/>
            </a:avLst>
          </a:prstGeom>
          <a:solidFill>
            <a:schemeClr val="bg1"/>
          </a:solidFill>
          <a:effectLst/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23570528-413E-42A3-82A6-3E10069C2C1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104622" y="1125965"/>
            <a:ext cx="2863482" cy="4606070"/>
          </a:xfrm>
          <a:prstGeom prst="roundRect">
            <a:avLst>
              <a:gd name="adj" fmla="val 6326"/>
            </a:avLst>
          </a:prstGeom>
          <a:solidFill>
            <a:schemeClr val="bg1"/>
          </a:solidFill>
          <a:effectLst>
            <a:outerShdw blurRad="1270000" dist="1587500" sx="59000" sy="59000" algn="l" rotWithShape="0">
              <a:prstClr val="black">
                <a:alpha val="90000"/>
              </a:prstClr>
            </a:outerShdw>
          </a:effectLst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  <p:sp>
        <p:nvSpPr>
          <p:cNvPr id="2" name="Picture Placeholder 7">
            <a:extLst>
              <a:ext uri="{FF2B5EF4-FFF2-40B4-BE49-F238E27FC236}">
                <a16:creationId xmlns:a16="http://schemas.microsoft.com/office/drawing/2014/main" id="{784A43AF-12F5-4BA0-AF6C-6223E8EAC16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366207" y="646530"/>
            <a:ext cx="3459586" cy="5564939"/>
          </a:xfrm>
          <a:prstGeom prst="roundRect">
            <a:avLst>
              <a:gd name="adj" fmla="val 6326"/>
            </a:avLst>
          </a:prstGeom>
          <a:solidFill>
            <a:schemeClr val="bg1"/>
          </a:solidFill>
          <a:effectLst>
            <a:outerShdw blurRad="1270000" dist="2032000" sx="67000" sy="67000" algn="l" rotWithShape="0">
              <a:prstClr val="black">
                <a:alpha val="90000"/>
              </a:prstClr>
            </a:outerShdw>
          </a:effectLst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3499962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2" grpId="0" animBg="1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53CFFACB-CFDF-48C3-A98A-544567C5CC8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 dirty="0"/>
              <a:t>Drag and Drop Image Here</a:t>
            </a:r>
          </a:p>
        </p:txBody>
      </p:sp>
    </p:spTree>
    <p:extLst>
      <p:ext uri="{BB962C8B-B14F-4D97-AF65-F5344CB8AC3E}">
        <p14:creationId xmlns:p14="http://schemas.microsoft.com/office/powerpoint/2010/main" val="26601720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C424E780-6243-4B48-836B-1A420BEA0C3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95772" y="0"/>
            <a:ext cx="8896228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640665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6720A9D0-A33B-4FB6-9A99-178B5DD1B49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670305" y="2211019"/>
            <a:ext cx="2361012" cy="2361000"/>
          </a:xfrm>
          <a:custGeom>
            <a:avLst/>
            <a:gdLst>
              <a:gd name="connsiteX0" fmla="*/ 1998404 w 3996808"/>
              <a:gd name="connsiteY0" fmla="*/ 0 h 3996808"/>
              <a:gd name="connsiteX1" fmla="*/ 3996808 w 3996808"/>
              <a:gd name="connsiteY1" fmla="*/ 1998404 h 3996808"/>
              <a:gd name="connsiteX2" fmla="*/ 1998404 w 3996808"/>
              <a:gd name="connsiteY2" fmla="*/ 3996808 h 3996808"/>
              <a:gd name="connsiteX3" fmla="*/ 0 w 3996808"/>
              <a:gd name="connsiteY3" fmla="*/ 1998404 h 3996808"/>
              <a:gd name="connsiteX4" fmla="*/ 1998404 w 3996808"/>
              <a:gd name="connsiteY4" fmla="*/ 0 h 399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96808" h="3996808">
                <a:moveTo>
                  <a:pt x="1998404" y="0"/>
                </a:moveTo>
                <a:cubicBezTo>
                  <a:pt x="3102092" y="0"/>
                  <a:pt x="3996808" y="894716"/>
                  <a:pt x="3996808" y="1998404"/>
                </a:cubicBezTo>
                <a:cubicBezTo>
                  <a:pt x="3996808" y="3102092"/>
                  <a:pt x="3102092" y="3996808"/>
                  <a:pt x="1998404" y="3996808"/>
                </a:cubicBezTo>
                <a:cubicBezTo>
                  <a:pt x="894716" y="3996808"/>
                  <a:pt x="0" y="3102092"/>
                  <a:pt x="0" y="1998404"/>
                </a:cubicBezTo>
                <a:cubicBezTo>
                  <a:pt x="0" y="894716"/>
                  <a:pt x="894716" y="0"/>
                  <a:pt x="199840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900"/>
            </a:lvl1pPr>
          </a:lstStyle>
          <a:p>
            <a:r>
              <a:rPr lang="en-US" dirty="0"/>
              <a:t>Drag and Drop Image Here</a:t>
            </a:r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82541C46-0880-4385-A109-D216488DD3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915495" y="2211019"/>
            <a:ext cx="2361012" cy="2361000"/>
          </a:xfrm>
          <a:custGeom>
            <a:avLst/>
            <a:gdLst>
              <a:gd name="connsiteX0" fmla="*/ 1998404 w 3996808"/>
              <a:gd name="connsiteY0" fmla="*/ 0 h 3996808"/>
              <a:gd name="connsiteX1" fmla="*/ 3996808 w 3996808"/>
              <a:gd name="connsiteY1" fmla="*/ 1998404 h 3996808"/>
              <a:gd name="connsiteX2" fmla="*/ 1998404 w 3996808"/>
              <a:gd name="connsiteY2" fmla="*/ 3996808 h 3996808"/>
              <a:gd name="connsiteX3" fmla="*/ 0 w 3996808"/>
              <a:gd name="connsiteY3" fmla="*/ 1998404 h 3996808"/>
              <a:gd name="connsiteX4" fmla="*/ 1998404 w 3996808"/>
              <a:gd name="connsiteY4" fmla="*/ 0 h 399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96808" h="3996808">
                <a:moveTo>
                  <a:pt x="1998404" y="0"/>
                </a:moveTo>
                <a:cubicBezTo>
                  <a:pt x="3102092" y="0"/>
                  <a:pt x="3996808" y="894716"/>
                  <a:pt x="3996808" y="1998404"/>
                </a:cubicBezTo>
                <a:cubicBezTo>
                  <a:pt x="3996808" y="3102092"/>
                  <a:pt x="3102092" y="3996808"/>
                  <a:pt x="1998404" y="3996808"/>
                </a:cubicBezTo>
                <a:cubicBezTo>
                  <a:pt x="894716" y="3996808"/>
                  <a:pt x="0" y="3102092"/>
                  <a:pt x="0" y="1998404"/>
                </a:cubicBezTo>
                <a:cubicBezTo>
                  <a:pt x="0" y="894716"/>
                  <a:pt x="894716" y="0"/>
                  <a:pt x="199840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900"/>
            </a:lvl1pPr>
          </a:lstStyle>
          <a:p>
            <a:r>
              <a:rPr lang="en-US" dirty="0"/>
              <a:t>Drag and Drop Image Here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8F15FD23-BD0B-4F3B-8A9A-AEEC793C55E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160682" y="2211019"/>
            <a:ext cx="2361012" cy="2361000"/>
          </a:xfrm>
          <a:custGeom>
            <a:avLst/>
            <a:gdLst>
              <a:gd name="connsiteX0" fmla="*/ 1998404 w 3996808"/>
              <a:gd name="connsiteY0" fmla="*/ 0 h 3996808"/>
              <a:gd name="connsiteX1" fmla="*/ 3996808 w 3996808"/>
              <a:gd name="connsiteY1" fmla="*/ 1998404 h 3996808"/>
              <a:gd name="connsiteX2" fmla="*/ 1998404 w 3996808"/>
              <a:gd name="connsiteY2" fmla="*/ 3996808 h 3996808"/>
              <a:gd name="connsiteX3" fmla="*/ 0 w 3996808"/>
              <a:gd name="connsiteY3" fmla="*/ 1998404 h 3996808"/>
              <a:gd name="connsiteX4" fmla="*/ 1998404 w 3996808"/>
              <a:gd name="connsiteY4" fmla="*/ 0 h 399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96808" h="3996808">
                <a:moveTo>
                  <a:pt x="1998404" y="0"/>
                </a:moveTo>
                <a:cubicBezTo>
                  <a:pt x="3102092" y="0"/>
                  <a:pt x="3996808" y="894716"/>
                  <a:pt x="3996808" y="1998404"/>
                </a:cubicBezTo>
                <a:cubicBezTo>
                  <a:pt x="3996808" y="3102092"/>
                  <a:pt x="3102092" y="3996808"/>
                  <a:pt x="1998404" y="3996808"/>
                </a:cubicBezTo>
                <a:cubicBezTo>
                  <a:pt x="894716" y="3996808"/>
                  <a:pt x="0" y="3102092"/>
                  <a:pt x="0" y="1998404"/>
                </a:cubicBezTo>
                <a:cubicBezTo>
                  <a:pt x="0" y="894716"/>
                  <a:pt x="894716" y="0"/>
                  <a:pt x="199840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900"/>
            </a:lvl1pPr>
          </a:lstStyle>
          <a:p>
            <a:r>
              <a:rPr lang="en-US" dirty="0"/>
              <a:t>Drag and Drop Image Here</a:t>
            </a:r>
          </a:p>
        </p:txBody>
      </p:sp>
    </p:spTree>
    <p:extLst>
      <p:ext uri="{BB962C8B-B14F-4D97-AF65-F5344CB8AC3E}">
        <p14:creationId xmlns:p14="http://schemas.microsoft.com/office/powerpoint/2010/main" val="1737136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42794F8-6EC4-4861-B9A9-9000523B6E1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606286" y="1387462"/>
            <a:ext cx="2357889" cy="2735153"/>
          </a:xfrm>
          <a:custGeom>
            <a:avLst/>
            <a:gdLst>
              <a:gd name="connsiteX0" fmla="*/ 1178944 w 2357889"/>
              <a:gd name="connsiteY0" fmla="*/ 0 h 2735153"/>
              <a:gd name="connsiteX1" fmla="*/ 2357889 w 2357889"/>
              <a:gd name="connsiteY1" fmla="*/ 701119 h 2735153"/>
              <a:gd name="connsiteX2" fmla="*/ 2357889 w 2357889"/>
              <a:gd name="connsiteY2" fmla="*/ 2034034 h 2735153"/>
              <a:gd name="connsiteX3" fmla="*/ 1178944 w 2357889"/>
              <a:gd name="connsiteY3" fmla="*/ 2735153 h 2735153"/>
              <a:gd name="connsiteX4" fmla="*/ 0 w 2357889"/>
              <a:gd name="connsiteY4" fmla="*/ 2034034 h 2735153"/>
              <a:gd name="connsiteX5" fmla="*/ 0 w 2357889"/>
              <a:gd name="connsiteY5" fmla="*/ 701119 h 2735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57889" h="2735153">
                <a:moveTo>
                  <a:pt x="1178944" y="0"/>
                </a:moveTo>
                <a:lnTo>
                  <a:pt x="2357889" y="701119"/>
                </a:lnTo>
                <a:lnTo>
                  <a:pt x="2357889" y="2034034"/>
                </a:lnTo>
                <a:lnTo>
                  <a:pt x="1178944" y="2735153"/>
                </a:lnTo>
                <a:lnTo>
                  <a:pt x="0" y="2034034"/>
                </a:lnTo>
                <a:lnTo>
                  <a:pt x="0" y="70111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859723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3F62B55-DC10-4696-BF08-AF5AEFAEF25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44492" y="943429"/>
            <a:ext cx="4953477" cy="4971142"/>
          </a:xfrm>
          <a:custGeom>
            <a:avLst/>
            <a:gdLst>
              <a:gd name="connsiteX0" fmla="*/ 1034781 w 4953477"/>
              <a:gd name="connsiteY0" fmla="*/ 0 h 4971142"/>
              <a:gd name="connsiteX1" fmla="*/ 4953477 w 4953477"/>
              <a:gd name="connsiteY1" fmla="*/ 0 h 4971142"/>
              <a:gd name="connsiteX2" fmla="*/ 4953477 w 4953477"/>
              <a:gd name="connsiteY2" fmla="*/ 4971142 h 4971142"/>
              <a:gd name="connsiteX3" fmla="*/ 0 w 4953477"/>
              <a:gd name="connsiteY3" fmla="*/ 4971142 h 4971142"/>
              <a:gd name="connsiteX4" fmla="*/ 0 w 4953477"/>
              <a:gd name="connsiteY4" fmla="*/ 1034781 h 4971142"/>
              <a:gd name="connsiteX5" fmla="*/ 1034781 w 4953477"/>
              <a:gd name="connsiteY5" fmla="*/ 0 h 4971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53477" h="4971142">
                <a:moveTo>
                  <a:pt x="1034781" y="0"/>
                </a:moveTo>
                <a:lnTo>
                  <a:pt x="4953477" y="0"/>
                </a:lnTo>
                <a:lnTo>
                  <a:pt x="4953477" y="4971142"/>
                </a:lnTo>
                <a:lnTo>
                  <a:pt x="0" y="4971142"/>
                </a:lnTo>
                <a:lnTo>
                  <a:pt x="0" y="1034781"/>
                </a:lnTo>
                <a:cubicBezTo>
                  <a:pt x="0" y="463287"/>
                  <a:pt x="463287" y="0"/>
                  <a:pt x="103478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644642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418FAEED-4981-49F4-8C48-48C58D0D28B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093030" y="0"/>
            <a:ext cx="809897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 dirty="0"/>
              <a:t>Drag and Drop Image Here</a:t>
            </a:r>
          </a:p>
        </p:txBody>
      </p:sp>
    </p:spTree>
    <p:extLst>
      <p:ext uri="{BB962C8B-B14F-4D97-AF65-F5344CB8AC3E}">
        <p14:creationId xmlns:p14="http://schemas.microsoft.com/office/powerpoint/2010/main" val="1621939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D7070342-8583-48B4-8374-EFACFD57A3E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73314" y="0"/>
            <a:ext cx="68580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 dirty="0"/>
              <a:t>Image Placeholder</a:t>
            </a:r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9356795C-672F-4426-AB20-CAA1E61518B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73314" y="2286000"/>
            <a:ext cx="68580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1270000" dist="1130300" dir="16200000" sx="71000" sy="71000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 dirty="0"/>
              <a:t>Image Placeholder</a:t>
            </a:r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DB3577B1-218A-4B64-80AD-264D377317A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73314" y="4572000"/>
            <a:ext cx="68580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1270000" dist="1130300" dir="16200000" sx="71000" sy="71000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2419452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2641A58-E4E6-4E7D-BB50-FEB4644E7BD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2"/>
            <a:ext cx="11353802" cy="6857999"/>
          </a:xfrm>
          <a:custGeom>
            <a:avLst/>
            <a:gdLst>
              <a:gd name="connsiteX0" fmla="*/ 0 w 11353802"/>
              <a:gd name="connsiteY0" fmla="*/ 0 h 6857999"/>
              <a:gd name="connsiteX1" fmla="*/ 8821374 w 11353802"/>
              <a:gd name="connsiteY1" fmla="*/ 0 h 6857999"/>
              <a:gd name="connsiteX2" fmla="*/ 9044349 w 11353802"/>
              <a:gd name="connsiteY2" fmla="*/ 212587 h 6857999"/>
              <a:gd name="connsiteX3" fmla="*/ 11353802 w 11353802"/>
              <a:gd name="connsiteY3" fmla="*/ 5788102 h 6857999"/>
              <a:gd name="connsiteX4" fmla="*/ 11313093 w 11353802"/>
              <a:gd name="connsiteY4" fmla="*/ 6594294 h 6857999"/>
              <a:gd name="connsiteX5" fmla="*/ 11279584 w 11353802"/>
              <a:gd name="connsiteY5" fmla="*/ 6857999 h 6857999"/>
              <a:gd name="connsiteX6" fmla="*/ 0 w 11353802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53802" h="6857999">
                <a:moveTo>
                  <a:pt x="0" y="0"/>
                </a:moveTo>
                <a:lnTo>
                  <a:pt x="8821374" y="0"/>
                </a:lnTo>
                <a:lnTo>
                  <a:pt x="9044349" y="212587"/>
                </a:lnTo>
                <a:cubicBezTo>
                  <a:pt x="10471247" y="1639485"/>
                  <a:pt x="11353802" y="3610727"/>
                  <a:pt x="11353802" y="5788102"/>
                </a:cubicBezTo>
                <a:cubicBezTo>
                  <a:pt x="11353802" y="6060273"/>
                  <a:pt x="11340012" y="6329224"/>
                  <a:pt x="11313093" y="6594294"/>
                </a:cubicBezTo>
                <a:lnTo>
                  <a:pt x="11279584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644551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D49B4DD-1B05-43F7-80E0-373BC6BF0CF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8198" y="1"/>
            <a:ext cx="11353802" cy="6857999"/>
          </a:xfrm>
          <a:custGeom>
            <a:avLst/>
            <a:gdLst>
              <a:gd name="connsiteX0" fmla="*/ 74218 w 11353802"/>
              <a:gd name="connsiteY0" fmla="*/ 0 h 6857999"/>
              <a:gd name="connsiteX1" fmla="*/ 11353802 w 11353802"/>
              <a:gd name="connsiteY1" fmla="*/ 0 h 6857999"/>
              <a:gd name="connsiteX2" fmla="*/ 11353802 w 11353802"/>
              <a:gd name="connsiteY2" fmla="*/ 6857999 h 6857999"/>
              <a:gd name="connsiteX3" fmla="*/ 2532428 w 11353802"/>
              <a:gd name="connsiteY3" fmla="*/ 6857999 h 6857999"/>
              <a:gd name="connsiteX4" fmla="*/ 2309453 w 11353802"/>
              <a:gd name="connsiteY4" fmla="*/ 6645412 h 6857999"/>
              <a:gd name="connsiteX5" fmla="*/ 0 w 11353802"/>
              <a:gd name="connsiteY5" fmla="*/ 1069897 h 6857999"/>
              <a:gd name="connsiteX6" fmla="*/ 40709 w 11353802"/>
              <a:gd name="connsiteY6" fmla="*/ 263705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53802" h="6857999">
                <a:moveTo>
                  <a:pt x="74218" y="0"/>
                </a:moveTo>
                <a:lnTo>
                  <a:pt x="11353802" y="0"/>
                </a:lnTo>
                <a:lnTo>
                  <a:pt x="11353802" y="6857999"/>
                </a:lnTo>
                <a:lnTo>
                  <a:pt x="2532428" y="6857999"/>
                </a:lnTo>
                <a:lnTo>
                  <a:pt x="2309453" y="6645412"/>
                </a:lnTo>
                <a:cubicBezTo>
                  <a:pt x="882555" y="5218514"/>
                  <a:pt x="0" y="3247272"/>
                  <a:pt x="0" y="1069897"/>
                </a:cubicBezTo>
                <a:cubicBezTo>
                  <a:pt x="0" y="797726"/>
                  <a:pt x="13790" y="528775"/>
                  <a:pt x="40709" y="26370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52483339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449F7B28-5269-42D9-8698-89B035C9CDB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533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078873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C42062C-B0E1-4AA1-BEEB-8B77B888E170}"/>
              </a:ext>
            </a:extLst>
          </p:cNvPr>
          <p:cNvSpPr/>
          <p:nvPr userDrawn="1"/>
        </p:nvSpPr>
        <p:spPr>
          <a:xfrm>
            <a:off x="0" y="0"/>
            <a:ext cx="933450" cy="6858000"/>
          </a:xfrm>
          <a:prstGeom prst="rect">
            <a:avLst/>
          </a:prstGeom>
          <a:gradFill>
            <a:gsLst>
              <a:gs pos="0">
                <a:srgbClr val="181B2C"/>
              </a:gs>
              <a:gs pos="100000">
                <a:srgbClr val="12142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07897640-2FFF-4AAD-ABE7-6C94B29F3E6A}"/>
              </a:ext>
            </a:extLst>
          </p:cNvPr>
          <p:cNvSpPr/>
          <p:nvPr userDrawn="1"/>
        </p:nvSpPr>
        <p:spPr>
          <a:xfrm>
            <a:off x="0" y="0"/>
            <a:ext cx="10668873" cy="6858000"/>
          </a:xfrm>
          <a:custGeom>
            <a:avLst/>
            <a:gdLst>
              <a:gd name="connsiteX0" fmla="*/ 0 w 10668873"/>
              <a:gd name="connsiteY0" fmla="*/ 0 h 6858000"/>
              <a:gd name="connsiteX1" fmla="*/ 8274016 w 10668873"/>
              <a:gd name="connsiteY1" fmla="*/ 0 h 6858000"/>
              <a:gd name="connsiteX2" fmla="*/ 10668873 w 10668873"/>
              <a:gd name="connsiteY2" fmla="*/ 6858000 h 6858000"/>
              <a:gd name="connsiteX3" fmla="*/ 8274016 w 10668873"/>
              <a:gd name="connsiteY3" fmla="*/ 6858000 h 6858000"/>
              <a:gd name="connsiteX4" fmla="*/ 1538514 w 10668873"/>
              <a:gd name="connsiteY4" fmla="*/ 6858000 h 6858000"/>
              <a:gd name="connsiteX5" fmla="*/ 0 w 10668873"/>
              <a:gd name="connsiteY5" fmla="*/ 262709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68873" h="6858000">
                <a:moveTo>
                  <a:pt x="0" y="0"/>
                </a:moveTo>
                <a:lnTo>
                  <a:pt x="8274016" y="0"/>
                </a:lnTo>
                <a:lnTo>
                  <a:pt x="10668873" y="6858000"/>
                </a:lnTo>
                <a:lnTo>
                  <a:pt x="8274016" y="6858000"/>
                </a:lnTo>
                <a:lnTo>
                  <a:pt x="1538514" y="6858000"/>
                </a:lnTo>
                <a:lnTo>
                  <a:pt x="0" y="2627090"/>
                </a:lnTo>
                <a:close/>
              </a:path>
            </a:pathLst>
          </a:custGeom>
          <a:gradFill>
            <a:gsLst>
              <a:gs pos="1000">
                <a:schemeClr val="accent1"/>
              </a:gs>
              <a:gs pos="100000">
                <a:schemeClr val="accent5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69225F-EA5F-48DE-A08F-7C4B830D74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540329" flipH="1">
            <a:off x="7742355" y="741714"/>
            <a:ext cx="3085201" cy="5142000"/>
          </a:xfrm>
          <a:prstGeom prst="rect">
            <a:avLst/>
          </a:prstGeom>
          <a:effectLst>
            <a:outerShdw blurRad="1270000" dist="1346200" dir="8100000" sx="90000" sy="90000" algn="tr" rotWithShape="0">
              <a:prstClr val="black">
                <a:alpha val="40000"/>
              </a:prstClr>
            </a:outerShdw>
          </a:effectLst>
        </p:spPr>
      </p:pic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5EA2A900-E4ED-4093-BD39-9CAA572EA7B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359074" y="1505652"/>
            <a:ext cx="2224743" cy="3614123"/>
          </a:xfrm>
          <a:custGeom>
            <a:avLst/>
            <a:gdLst>
              <a:gd name="connsiteX0" fmla="*/ 0 w 2571750"/>
              <a:gd name="connsiteY0" fmla="*/ 0 h 5486400"/>
              <a:gd name="connsiteX1" fmla="*/ 2571750 w 2571750"/>
              <a:gd name="connsiteY1" fmla="*/ 0 h 5486400"/>
              <a:gd name="connsiteX2" fmla="*/ 2571750 w 2571750"/>
              <a:gd name="connsiteY2" fmla="*/ 5486400 h 5486400"/>
              <a:gd name="connsiteX3" fmla="*/ 0 w 2571750"/>
              <a:gd name="connsiteY3" fmla="*/ 5486400 h 5486400"/>
              <a:gd name="connsiteX4" fmla="*/ 0 w 2571750"/>
              <a:gd name="connsiteY4" fmla="*/ 0 h 5486400"/>
              <a:gd name="connsiteX0" fmla="*/ 0 w 2754630"/>
              <a:gd name="connsiteY0" fmla="*/ 0 h 5486400"/>
              <a:gd name="connsiteX1" fmla="*/ 2754630 w 2754630"/>
              <a:gd name="connsiteY1" fmla="*/ 15240 h 5486400"/>
              <a:gd name="connsiteX2" fmla="*/ 2571750 w 2754630"/>
              <a:gd name="connsiteY2" fmla="*/ 5486400 h 5486400"/>
              <a:gd name="connsiteX3" fmla="*/ 0 w 2754630"/>
              <a:gd name="connsiteY3" fmla="*/ 5486400 h 5486400"/>
              <a:gd name="connsiteX4" fmla="*/ 0 w 2754630"/>
              <a:gd name="connsiteY4" fmla="*/ 0 h 5486400"/>
              <a:gd name="connsiteX0" fmla="*/ 0 w 2945130"/>
              <a:gd name="connsiteY0" fmla="*/ 0 h 5486400"/>
              <a:gd name="connsiteX1" fmla="*/ 2945130 w 2945130"/>
              <a:gd name="connsiteY1" fmla="*/ 68580 h 5486400"/>
              <a:gd name="connsiteX2" fmla="*/ 2571750 w 2945130"/>
              <a:gd name="connsiteY2" fmla="*/ 5486400 h 5486400"/>
              <a:gd name="connsiteX3" fmla="*/ 0 w 2945130"/>
              <a:gd name="connsiteY3" fmla="*/ 5486400 h 5486400"/>
              <a:gd name="connsiteX4" fmla="*/ 0 w 2945130"/>
              <a:gd name="connsiteY4" fmla="*/ 0 h 5486400"/>
              <a:gd name="connsiteX0" fmla="*/ 0 w 2922270"/>
              <a:gd name="connsiteY0" fmla="*/ 0 h 5486400"/>
              <a:gd name="connsiteX1" fmla="*/ 2922270 w 2922270"/>
              <a:gd name="connsiteY1" fmla="*/ 68580 h 5486400"/>
              <a:gd name="connsiteX2" fmla="*/ 2571750 w 2922270"/>
              <a:gd name="connsiteY2" fmla="*/ 5486400 h 5486400"/>
              <a:gd name="connsiteX3" fmla="*/ 0 w 2922270"/>
              <a:gd name="connsiteY3" fmla="*/ 5486400 h 5486400"/>
              <a:gd name="connsiteX4" fmla="*/ 0 w 2922270"/>
              <a:gd name="connsiteY4" fmla="*/ 0 h 5486400"/>
              <a:gd name="connsiteX0" fmla="*/ 0 w 2945130"/>
              <a:gd name="connsiteY0" fmla="*/ 0 h 5478780"/>
              <a:gd name="connsiteX1" fmla="*/ 2945130 w 2945130"/>
              <a:gd name="connsiteY1" fmla="*/ 60960 h 5478780"/>
              <a:gd name="connsiteX2" fmla="*/ 2594610 w 2945130"/>
              <a:gd name="connsiteY2" fmla="*/ 5478780 h 5478780"/>
              <a:gd name="connsiteX3" fmla="*/ 22860 w 2945130"/>
              <a:gd name="connsiteY3" fmla="*/ 5478780 h 5478780"/>
              <a:gd name="connsiteX4" fmla="*/ 0 w 2945130"/>
              <a:gd name="connsiteY4" fmla="*/ 0 h 5478780"/>
              <a:gd name="connsiteX0" fmla="*/ 0 w 2975610"/>
              <a:gd name="connsiteY0" fmla="*/ 0 h 5509260"/>
              <a:gd name="connsiteX1" fmla="*/ 2975610 w 2975610"/>
              <a:gd name="connsiteY1" fmla="*/ 91440 h 5509260"/>
              <a:gd name="connsiteX2" fmla="*/ 2625090 w 2975610"/>
              <a:gd name="connsiteY2" fmla="*/ 5509260 h 5509260"/>
              <a:gd name="connsiteX3" fmla="*/ 53340 w 2975610"/>
              <a:gd name="connsiteY3" fmla="*/ 5509260 h 5509260"/>
              <a:gd name="connsiteX4" fmla="*/ 0 w 2975610"/>
              <a:gd name="connsiteY4" fmla="*/ 0 h 5509260"/>
              <a:gd name="connsiteX0" fmla="*/ 0 w 2967990"/>
              <a:gd name="connsiteY0" fmla="*/ 0 h 5486400"/>
              <a:gd name="connsiteX1" fmla="*/ 2967990 w 2967990"/>
              <a:gd name="connsiteY1" fmla="*/ 68580 h 5486400"/>
              <a:gd name="connsiteX2" fmla="*/ 2617470 w 2967990"/>
              <a:gd name="connsiteY2" fmla="*/ 5486400 h 5486400"/>
              <a:gd name="connsiteX3" fmla="*/ 45720 w 2967990"/>
              <a:gd name="connsiteY3" fmla="*/ 5486400 h 5486400"/>
              <a:gd name="connsiteX4" fmla="*/ 0 w 2967990"/>
              <a:gd name="connsiteY4" fmla="*/ 0 h 5486400"/>
              <a:gd name="connsiteX0" fmla="*/ 0 w 3097530"/>
              <a:gd name="connsiteY0" fmla="*/ 0 h 5486400"/>
              <a:gd name="connsiteX1" fmla="*/ 2967990 w 3097530"/>
              <a:gd name="connsiteY1" fmla="*/ 68580 h 5486400"/>
              <a:gd name="connsiteX2" fmla="*/ 3097530 w 3097530"/>
              <a:gd name="connsiteY2" fmla="*/ 5242560 h 5486400"/>
              <a:gd name="connsiteX3" fmla="*/ 45720 w 3097530"/>
              <a:gd name="connsiteY3" fmla="*/ 5486400 h 5486400"/>
              <a:gd name="connsiteX4" fmla="*/ 0 w 3097530"/>
              <a:gd name="connsiteY4" fmla="*/ 0 h 5486400"/>
              <a:gd name="connsiteX0" fmla="*/ 0 w 3166110"/>
              <a:gd name="connsiteY0" fmla="*/ 0 h 5486400"/>
              <a:gd name="connsiteX1" fmla="*/ 2967990 w 3166110"/>
              <a:gd name="connsiteY1" fmla="*/ 68580 h 5486400"/>
              <a:gd name="connsiteX2" fmla="*/ 3166110 w 3166110"/>
              <a:gd name="connsiteY2" fmla="*/ 5128260 h 5486400"/>
              <a:gd name="connsiteX3" fmla="*/ 45720 w 3166110"/>
              <a:gd name="connsiteY3" fmla="*/ 5486400 h 5486400"/>
              <a:gd name="connsiteX4" fmla="*/ 0 w 3166110"/>
              <a:gd name="connsiteY4" fmla="*/ 0 h 5486400"/>
              <a:gd name="connsiteX0" fmla="*/ 0 w 3128010"/>
              <a:gd name="connsiteY0" fmla="*/ 0 h 5486400"/>
              <a:gd name="connsiteX1" fmla="*/ 2967990 w 3128010"/>
              <a:gd name="connsiteY1" fmla="*/ 68580 h 5486400"/>
              <a:gd name="connsiteX2" fmla="*/ 3128010 w 3128010"/>
              <a:gd name="connsiteY2" fmla="*/ 5113020 h 5486400"/>
              <a:gd name="connsiteX3" fmla="*/ 45720 w 3128010"/>
              <a:gd name="connsiteY3" fmla="*/ 5486400 h 5486400"/>
              <a:gd name="connsiteX4" fmla="*/ 0 w 3128010"/>
              <a:gd name="connsiteY4" fmla="*/ 0 h 5486400"/>
              <a:gd name="connsiteX0" fmla="*/ 0 w 3120390"/>
              <a:gd name="connsiteY0" fmla="*/ 0 h 5486400"/>
              <a:gd name="connsiteX1" fmla="*/ 2967990 w 3120390"/>
              <a:gd name="connsiteY1" fmla="*/ 68580 h 5486400"/>
              <a:gd name="connsiteX2" fmla="*/ 3120390 w 3120390"/>
              <a:gd name="connsiteY2" fmla="*/ 5105400 h 5486400"/>
              <a:gd name="connsiteX3" fmla="*/ 45720 w 3120390"/>
              <a:gd name="connsiteY3" fmla="*/ 5486400 h 5486400"/>
              <a:gd name="connsiteX4" fmla="*/ 0 w 3120390"/>
              <a:gd name="connsiteY4" fmla="*/ 0 h 5486400"/>
              <a:gd name="connsiteX0" fmla="*/ 0 w 3120390"/>
              <a:gd name="connsiteY0" fmla="*/ 0 h 5486400"/>
              <a:gd name="connsiteX1" fmla="*/ 2967990 w 3120390"/>
              <a:gd name="connsiteY1" fmla="*/ 68580 h 5486400"/>
              <a:gd name="connsiteX2" fmla="*/ 3120390 w 3120390"/>
              <a:gd name="connsiteY2" fmla="*/ 5090160 h 5486400"/>
              <a:gd name="connsiteX3" fmla="*/ 45720 w 3120390"/>
              <a:gd name="connsiteY3" fmla="*/ 5486400 h 5486400"/>
              <a:gd name="connsiteX4" fmla="*/ 0 w 3120390"/>
              <a:gd name="connsiteY4" fmla="*/ 0 h 5486400"/>
              <a:gd name="connsiteX0" fmla="*/ 0 w 3143250"/>
              <a:gd name="connsiteY0" fmla="*/ 0 h 5486400"/>
              <a:gd name="connsiteX1" fmla="*/ 2967990 w 3143250"/>
              <a:gd name="connsiteY1" fmla="*/ 68580 h 5486400"/>
              <a:gd name="connsiteX2" fmla="*/ 3143250 w 3143250"/>
              <a:gd name="connsiteY2" fmla="*/ 5082540 h 5486400"/>
              <a:gd name="connsiteX3" fmla="*/ 45720 w 3143250"/>
              <a:gd name="connsiteY3" fmla="*/ 5486400 h 5486400"/>
              <a:gd name="connsiteX4" fmla="*/ 0 w 3143250"/>
              <a:gd name="connsiteY4" fmla="*/ 0 h 5486400"/>
              <a:gd name="connsiteX0" fmla="*/ 0 w 3143250"/>
              <a:gd name="connsiteY0" fmla="*/ 0 h 5486400"/>
              <a:gd name="connsiteX1" fmla="*/ 2967990 w 3143250"/>
              <a:gd name="connsiteY1" fmla="*/ 68580 h 5486400"/>
              <a:gd name="connsiteX2" fmla="*/ 3143250 w 3143250"/>
              <a:gd name="connsiteY2" fmla="*/ 5067300 h 5486400"/>
              <a:gd name="connsiteX3" fmla="*/ 45720 w 3143250"/>
              <a:gd name="connsiteY3" fmla="*/ 5486400 h 5486400"/>
              <a:gd name="connsiteX4" fmla="*/ 0 w 3143250"/>
              <a:gd name="connsiteY4" fmla="*/ 0 h 5486400"/>
              <a:gd name="connsiteX0" fmla="*/ 0 w 3143250"/>
              <a:gd name="connsiteY0" fmla="*/ 0 h 5364480"/>
              <a:gd name="connsiteX1" fmla="*/ 2967990 w 3143250"/>
              <a:gd name="connsiteY1" fmla="*/ 68580 h 5364480"/>
              <a:gd name="connsiteX2" fmla="*/ 3143250 w 3143250"/>
              <a:gd name="connsiteY2" fmla="*/ 5067300 h 5364480"/>
              <a:gd name="connsiteX3" fmla="*/ 137160 w 3143250"/>
              <a:gd name="connsiteY3" fmla="*/ 5364480 h 5364480"/>
              <a:gd name="connsiteX4" fmla="*/ 0 w 3143250"/>
              <a:gd name="connsiteY4" fmla="*/ 0 h 5364480"/>
              <a:gd name="connsiteX0" fmla="*/ 0 w 3143250"/>
              <a:gd name="connsiteY0" fmla="*/ 0 h 5212080"/>
              <a:gd name="connsiteX1" fmla="*/ 2967990 w 3143250"/>
              <a:gd name="connsiteY1" fmla="*/ 68580 h 5212080"/>
              <a:gd name="connsiteX2" fmla="*/ 3143250 w 3143250"/>
              <a:gd name="connsiteY2" fmla="*/ 5067300 h 5212080"/>
              <a:gd name="connsiteX3" fmla="*/ 152400 w 3143250"/>
              <a:gd name="connsiteY3" fmla="*/ 5212080 h 5212080"/>
              <a:gd name="connsiteX4" fmla="*/ 0 w 3143250"/>
              <a:gd name="connsiteY4" fmla="*/ 0 h 5212080"/>
              <a:gd name="connsiteX0" fmla="*/ 0 w 3143250"/>
              <a:gd name="connsiteY0" fmla="*/ 0 h 5113020"/>
              <a:gd name="connsiteX1" fmla="*/ 2967990 w 3143250"/>
              <a:gd name="connsiteY1" fmla="*/ 68580 h 5113020"/>
              <a:gd name="connsiteX2" fmla="*/ 3143250 w 3143250"/>
              <a:gd name="connsiteY2" fmla="*/ 5067300 h 5113020"/>
              <a:gd name="connsiteX3" fmla="*/ 198120 w 3143250"/>
              <a:gd name="connsiteY3" fmla="*/ 5113020 h 5113020"/>
              <a:gd name="connsiteX4" fmla="*/ 0 w 3143250"/>
              <a:gd name="connsiteY4" fmla="*/ 0 h 5113020"/>
              <a:gd name="connsiteX0" fmla="*/ 0 w 3143250"/>
              <a:gd name="connsiteY0" fmla="*/ 0 h 5097780"/>
              <a:gd name="connsiteX1" fmla="*/ 2967990 w 3143250"/>
              <a:gd name="connsiteY1" fmla="*/ 68580 h 5097780"/>
              <a:gd name="connsiteX2" fmla="*/ 3143250 w 3143250"/>
              <a:gd name="connsiteY2" fmla="*/ 5067300 h 5097780"/>
              <a:gd name="connsiteX3" fmla="*/ 236220 w 3143250"/>
              <a:gd name="connsiteY3" fmla="*/ 5097780 h 5097780"/>
              <a:gd name="connsiteX4" fmla="*/ 0 w 3143250"/>
              <a:gd name="connsiteY4" fmla="*/ 0 h 5097780"/>
              <a:gd name="connsiteX0" fmla="*/ 0 w 3143250"/>
              <a:gd name="connsiteY0" fmla="*/ 0 h 5067300"/>
              <a:gd name="connsiteX1" fmla="*/ 2967990 w 3143250"/>
              <a:gd name="connsiteY1" fmla="*/ 68580 h 5067300"/>
              <a:gd name="connsiteX2" fmla="*/ 3143250 w 3143250"/>
              <a:gd name="connsiteY2" fmla="*/ 5067300 h 5067300"/>
              <a:gd name="connsiteX3" fmla="*/ 236220 w 3143250"/>
              <a:gd name="connsiteY3" fmla="*/ 5029200 h 5067300"/>
              <a:gd name="connsiteX4" fmla="*/ 0 w 3143250"/>
              <a:gd name="connsiteY4" fmla="*/ 0 h 5067300"/>
              <a:gd name="connsiteX0" fmla="*/ 0 w 3143250"/>
              <a:gd name="connsiteY0" fmla="*/ 0 h 5067300"/>
              <a:gd name="connsiteX1" fmla="*/ 2967990 w 3143250"/>
              <a:gd name="connsiteY1" fmla="*/ 68580 h 5067300"/>
              <a:gd name="connsiteX2" fmla="*/ 3143250 w 3143250"/>
              <a:gd name="connsiteY2" fmla="*/ 5067300 h 5067300"/>
              <a:gd name="connsiteX3" fmla="*/ 266700 w 3143250"/>
              <a:gd name="connsiteY3" fmla="*/ 5067300 h 5067300"/>
              <a:gd name="connsiteX4" fmla="*/ 0 w 3143250"/>
              <a:gd name="connsiteY4" fmla="*/ 0 h 5067300"/>
              <a:gd name="connsiteX0" fmla="*/ 0 w 3143250"/>
              <a:gd name="connsiteY0" fmla="*/ 0 h 5067300"/>
              <a:gd name="connsiteX1" fmla="*/ 2967990 w 3143250"/>
              <a:gd name="connsiteY1" fmla="*/ 68580 h 5067300"/>
              <a:gd name="connsiteX2" fmla="*/ 3143250 w 3143250"/>
              <a:gd name="connsiteY2" fmla="*/ 5067300 h 5067300"/>
              <a:gd name="connsiteX3" fmla="*/ 259080 w 3143250"/>
              <a:gd name="connsiteY3" fmla="*/ 5067300 h 5067300"/>
              <a:gd name="connsiteX4" fmla="*/ 0 w 3143250"/>
              <a:gd name="connsiteY4" fmla="*/ 0 h 5067300"/>
              <a:gd name="connsiteX0" fmla="*/ 0 w 3128010"/>
              <a:gd name="connsiteY0" fmla="*/ 0 h 5067300"/>
              <a:gd name="connsiteX1" fmla="*/ 2967990 w 3128010"/>
              <a:gd name="connsiteY1" fmla="*/ 68580 h 5067300"/>
              <a:gd name="connsiteX2" fmla="*/ 3128010 w 3128010"/>
              <a:gd name="connsiteY2" fmla="*/ 5067300 h 5067300"/>
              <a:gd name="connsiteX3" fmla="*/ 259080 w 3128010"/>
              <a:gd name="connsiteY3" fmla="*/ 5067300 h 5067300"/>
              <a:gd name="connsiteX4" fmla="*/ 0 w 3128010"/>
              <a:gd name="connsiteY4" fmla="*/ 0 h 5067300"/>
              <a:gd name="connsiteX0" fmla="*/ 0 w 3105150"/>
              <a:gd name="connsiteY0" fmla="*/ 0 h 5074920"/>
              <a:gd name="connsiteX1" fmla="*/ 2967990 w 3105150"/>
              <a:gd name="connsiteY1" fmla="*/ 68580 h 5074920"/>
              <a:gd name="connsiteX2" fmla="*/ 3105150 w 3105150"/>
              <a:gd name="connsiteY2" fmla="*/ 5074920 h 5074920"/>
              <a:gd name="connsiteX3" fmla="*/ 259080 w 3105150"/>
              <a:gd name="connsiteY3" fmla="*/ 5067300 h 5074920"/>
              <a:gd name="connsiteX4" fmla="*/ 0 w 3105150"/>
              <a:gd name="connsiteY4" fmla="*/ 0 h 5074920"/>
              <a:gd name="connsiteX0" fmla="*/ 0 w 3082290"/>
              <a:gd name="connsiteY0" fmla="*/ 0 h 5074920"/>
              <a:gd name="connsiteX1" fmla="*/ 2967990 w 3082290"/>
              <a:gd name="connsiteY1" fmla="*/ 68580 h 5074920"/>
              <a:gd name="connsiteX2" fmla="*/ 3082290 w 3082290"/>
              <a:gd name="connsiteY2" fmla="*/ 5074920 h 5074920"/>
              <a:gd name="connsiteX3" fmla="*/ 259080 w 3082290"/>
              <a:gd name="connsiteY3" fmla="*/ 5067300 h 5074920"/>
              <a:gd name="connsiteX4" fmla="*/ 0 w 3082290"/>
              <a:gd name="connsiteY4" fmla="*/ 0 h 5074920"/>
              <a:gd name="connsiteX0" fmla="*/ 0 w 3059430"/>
              <a:gd name="connsiteY0" fmla="*/ 0 h 5074920"/>
              <a:gd name="connsiteX1" fmla="*/ 2967990 w 3059430"/>
              <a:gd name="connsiteY1" fmla="*/ 68580 h 5074920"/>
              <a:gd name="connsiteX2" fmla="*/ 3059430 w 3059430"/>
              <a:gd name="connsiteY2" fmla="*/ 5074920 h 5074920"/>
              <a:gd name="connsiteX3" fmla="*/ 259080 w 3059430"/>
              <a:gd name="connsiteY3" fmla="*/ 5067300 h 5074920"/>
              <a:gd name="connsiteX4" fmla="*/ 0 w 3059430"/>
              <a:gd name="connsiteY4" fmla="*/ 0 h 5074920"/>
              <a:gd name="connsiteX0" fmla="*/ 0 w 3105150"/>
              <a:gd name="connsiteY0" fmla="*/ 0 h 5052060"/>
              <a:gd name="connsiteX1" fmla="*/ 3013710 w 3105150"/>
              <a:gd name="connsiteY1" fmla="*/ 45720 h 5052060"/>
              <a:gd name="connsiteX2" fmla="*/ 3105150 w 3105150"/>
              <a:gd name="connsiteY2" fmla="*/ 5052060 h 5052060"/>
              <a:gd name="connsiteX3" fmla="*/ 304800 w 3105150"/>
              <a:gd name="connsiteY3" fmla="*/ 5044440 h 5052060"/>
              <a:gd name="connsiteX4" fmla="*/ 0 w 3105150"/>
              <a:gd name="connsiteY4" fmla="*/ 0 h 5052060"/>
              <a:gd name="connsiteX0" fmla="*/ 0 w 3120390"/>
              <a:gd name="connsiteY0" fmla="*/ 0 h 5052060"/>
              <a:gd name="connsiteX1" fmla="*/ 3028950 w 3120390"/>
              <a:gd name="connsiteY1" fmla="*/ 45720 h 5052060"/>
              <a:gd name="connsiteX2" fmla="*/ 3120390 w 3120390"/>
              <a:gd name="connsiteY2" fmla="*/ 5052060 h 5052060"/>
              <a:gd name="connsiteX3" fmla="*/ 320040 w 3120390"/>
              <a:gd name="connsiteY3" fmla="*/ 5044440 h 5052060"/>
              <a:gd name="connsiteX4" fmla="*/ 0 w 3120390"/>
              <a:gd name="connsiteY4" fmla="*/ 0 h 5052060"/>
              <a:gd name="connsiteX0" fmla="*/ 0 w 3120390"/>
              <a:gd name="connsiteY0" fmla="*/ 0 h 5052060"/>
              <a:gd name="connsiteX1" fmla="*/ 2990850 w 3120390"/>
              <a:gd name="connsiteY1" fmla="*/ 53340 h 5052060"/>
              <a:gd name="connsiteX2" fmla="*/ 3120390 w 3120390"/>
              <a:gd name="connsiteY2" fmla="*/ 5052060 h 5052060"/>
              <a:gd name="connsiteX3" fmla="*/ 320040 w 3120390"/>
              <a:gd name="connsiteY3" fmla="*/ 5044440 h 5052060"/>
              <a:gd name="connsiteX4" fmla="*/ 0 w 3120390"/>
              <a:gd name="connsiteY4" fmla="*/ 0 h 5052060"/>
              <a:gd name="connsiteX0" fmla="*/ 0 w 3120390"/>
              <a:gd name="connsiteY0" fmla="*/ 0 h 5052060"/>
              <a:gd name="connsiteX1" fmla="*/ 2952750 w 3120390"/>
              <a:gd name="connsiteY1" fmla="*/ 68580 h 5052060"/>
              <a:gd name="connsiteX2" fmla="*/ 3120390 w 3120390"/>
              <a:gd name="connsiteY2" fmla="*/ 5052060 h 5052060"/>
              <a:gd name="connsiteX3" fmla="*/ 320040 w 3120390"/>
              <a:gd name="connsiteY3" fmla="*/ 5044440 h 5052060"/>
              <a:gd name="connsiteX4" fmla="*/ 0 w 3120390"/>
              <a:gd name="connsiteY4" fmla="*/ 0 h 5052060"/>
              <a:gd name="connsiteX0" fmla="*/ 0 w 3120390"/>
              <a:gd name="connsiteY0" fmla="*/ 0 h 5052060"/>
              <a:gd name="connsiteX1" fmla="*/ 2922270 w 3120390"/>
              <a:gd name="connsiteY1" fmla="*/ 68580 h 5052060"/>
              <a:gd name="connsiteX2" fmla="*/ 3120390 w 3120390"/>
              <a:gd name="connsiteY2" fmla="*/ 5052060 h 5052060"/>
              <a:gd name="connsiteX3" fmla="*/ 320040 w 3120390"/>
              <a:gd name="connsiteY3" fmla="*/ 5044440 h 5052060"/>
              <a:gd name="connsiteX4" fmla="*/ 0 w 3120390"/>
              <a:gd name="connsiteY4" fmla="*/ 0 h 5052060"/>
              <a:gd name="connsiteX0" fmla="*/ 0 w 3120390"/>
              <a:gd name="connsiteY0" fmla="*/ 0 h 5052060"/>
              <a:gd name="connsiteX1" fmla="*/ 2922270 w 3120390"/>
              <a:gd name="connsiteY1" fmla="*/ 91440 h 5052060"/>
              <a:gd name="connsiteX2" fmla="*/ 3120390 w 3120390"/>
              <a:gd name="connsiteY2" fmla="*/ 5052060 h 5052060"/>
              <a:gd name="connsiteX3" fmla="*/ 320040 w 3120390"/>
              <a:gd name="connsiteY3" fmla="*/ 5044440 h 5052060"/>
              <a:gd name="connsiteX4" fmla="*/ 0 w 3120390"/>
              <a:gd name="connsiteY4" fmla="*/ 0 h 5052060"/>
              <a:gd name="connsiteX0" fmla="*/ 0 w 3150870"/>
              <a:gd name="connsiteY0" fmla="*/ 0 h 5052060"/>
              <a:gd name="connsiteX1" fmla="*/ 2922270 w 3150870"/>
              <a:gd name="connsiteY1" fmla="*/ 91440 h 5052060"/>
              <a:gd name="connsiteX2" fmla="*/ 3150870 w 3150870"/>
              <a:gd name="connsiteY2" fmla="*/ 5052060 h 5052060"/>
              <a:gd name="connsiteX3" fmla="*/ 320040 w 3150870"/>
              <a:gd name="connsiteY3" fmla="*/ 5044440 h 5052060"/>
              <a:gd name="connsiteX4" fmla="*/ 0 w 3150870"/>
              <a:gd name="connsiteY4" fmla="*/ 0 h 5052060"/>
              <a:gd name="connsiteX0" fmla="*/ 0 w 3150870"/>
              <a:gd name="connsiteY0" fmla="*/ 0 h 5199089"/>
              <a:gd name="connsiteX1" fmla="*/ 2922270 w 3150870"/>
              <a:gd name="connsiteY1" fmla="*/ 91440 h 5199089"/>
              <a:gd name="connsiteX2" fmla="*/ 3150870 w 3150870"/>
              <a:gd name="connsiteY2" fmla="*/ 5052060 h 5199089"/>
              <a:gd name="connsiteX3" fmla="*/ 280189 w 3150870"/>
              <a:gd name="connsiteY3" fmla="*/ 5199089 h 5199089"/>
              <a:gd name="connsiteX4" fmla="*/ 0 w 3150870"/>
              <a:gd name="connsiteY4" fmla="*/ 0 h 5199089"/>
              <a:gd name="connsiteX0" fmla="*/ 0 w 3150870"/>
              <a:gd name="connsiteY0" fmla="*/ 0 h 5124258"/>
              <a:gd name="connsiteX1" fmla="*/ 2922270 w 3150870"/>
              <a:gd name="connsiteY1" fmla="*/ 91440 h 5124258"/>
              <a:gd name="connsiteX2" fmla="*/ 3150870 w 3150870"/>
              <a:gd name="connsiteY2" fmla="*/ 5052060 h 5124258"/>
              <a:gd name="connsiteX3" fmla="*/ 285170 w 3150870"/>
              <a:gd name="connsiteY3" fmla="*/ 5124258 h 5124258"/>
              <a:gd name="connsiteX4" fmla="*/ 0 w 3150870"/>
              <a:gd name="connsiteY4" fmla="*/ 0 h 5124258"/>
              <a:gd name="connsiteX0" fmla="*/ 0 w 3150870"/>
              <a:gd name="connsiteY0" fmla="*/ 0 h 5134235"/>
              <a:gd name="connsiteX1" fmla="*/ 2922270 w 3150870"/>
              <a:gd name="connsiteY1" fmla="*/ 91440 h 5134235"/>
              <a:gd name="connsiteX2" fmla="*/ 3150870 w 3150870"/>
              <a:gd name="connsiteY2" fmla="*/ 5052060 h 5134235"/>
              <a:gd name="connsiteX3" fmla="*/ 349928 w 3150870"/>
              <a:gd name="connsiteY3" fmla="*/ 5134235 h 5134235"/>
              <a:gd name="connsiteX4" fmla="*/ 0 w 3150870"/>
              <a:gd name="connsiteY4" fmla="*/ 0 h 5134235"/>
              <a:gd name="connsiteX0" fmla="*/ 0 w 3210647"/>
              <a:gd name="connsiteY0" fmla="*/ 0 h 5134235"/>
              <a:gd name="connsiteX1" fmla="*/ 2922270 w 3210647"/>
              <a:gd name="connsiteY1" fmla="*/ 91440 h 5134235"/>
              <a:gd name="connsiteX2" fmla="*/ 3210647 w 3210647"/>
              <a:gd name="connsiteY2" fmla="*/ 5022128 h 5134235"/>
              <a:gd name="connsiteX3" fmla="*/ 349928 w 3210647"/>
              <a:gd name="connsiteY3" fmla="*/ 5134235 h 5134235"/>
              <a:gd name="connsiteX4" fmla="*/ 0 w 3210647"/>
              <a:gd name="connsiteY4" fmla="*/ 0 h 5134235"/>
              <a:gd name="connsiteX0" fmla="*/ 0 w 3155852"/>
              <a:gd name="connsiteY0" fmla="*/ 0 h 5134235"/>
              <a:gd name="connsiteX1" fmla="*/ 2922270 w 3155852"/>
              <a:gd name="connsiteY1" fmla="*/ 91440 h 5134235"/>
              <a:gd name="connsiteX2" fmla="*/ 3155852 w 3155852"/>
              <a:gd name="connsiteY2" fmla="*/ 5017139 h 5134235"/>
              <a:gd name="connsiteX3" fmla="*/ 349928 w 3155852"/>
              <a:gd name="connsiteY3" fmla="*/ 5134235 h 5134235"/>
              <a:gd name="connsiteX4" fmla="*/ 0 w 3155852"/>
              <a:gd name="connsiteY4" fmla="*/ 0 h 5134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55852" h="5134235">
                <a:moveTo>
                  <a:pt x="0" y="0"/>
                </a:moveTo>
                <a:lnTo>
                  <a:pt x="2922270" y="91440"/>
                </a:lnTo>
                <a:lnTo>
                  <a:pt x="3155852" y="5017139"/>
                </a:lnTo>
                <a:lnTo>
                  <a:pt x="349928" y="513423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effectLst>
            <a:innerShdw blurRad="63500">
              <a:schemeClr val="tx1">
                <a:lumMod val="75000"/>
                <a:lumOff val="25000"/>
              </a:schemeClr>
            </a:innerShdw>
          </a:effectLst>
          <a:scene3d>
            <a:camera prst="perspectiveContrastingRightFacing" fov="2400000">
              <a:rot lat="21041954" lon="18810792" rev="923834"/>
            </a:camera>
            <a:lightRig rig="threePt" dir="t"/>
          </a:scene3d>
        </p:spPr>
        <p:txBody>
          <a:bodyPr/>
          <a:lstStyle>
            <a:lvl1pPr marL="0" indent="0" algn="ctr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29566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CD68D606-DA00-47DB-97D7-A83E1FC342A2}"/>
              </a:ext>
            </a:extLst>
          </p:cNvPr>
          <p:cNvSpPr/>
          <p:nvPr userDrawn="1"/>
        </p:nvSpPr>
        <p:spPr>
          <a:xfrm flipH="1">
            <a:off x="1523127" y="0"/>
            <a:ext cx="10668873" cy="6858000"/>
          </a:xfrm>
          <a:custGeom>
            <a:avLst/>
            <a:gdLst>
              <a:gd name="connsiteX0" fmla="*/ 0 w 10668873"/>
              <a:gd name="connsiteY0" fmla="*/ 0 h 6858000"/>
              <a:gd name="connsiteX1" fmla="*/ 8274016 w 10668873"/>
              <a:gd name="connsiteY1" fmla="*/ 0 h 6858000"/>
              <a:gd name="connsiteX2" fmla="*/ 10668873 w 10668873"/>
              <a:gd name="connsiteY2" fmla="*/ 6858000 h 6858000"/>
              <a:gd name="connsiteX3" fmla="*/ 8274016 w 10668873"/>
              <a:gd name="connsiteY3" fmla="*/ 6858000 h 6858000"/>
              <a:gd name="connsiteX4" fmla="*/ 1538514 w 10668873"/>
              <a:gd name="connsiteY4" fmla="*/ 6858000 h 6858000"/>
              <a:gd name="connsiteX5" fmla="*/ 0 w 10668873"/>
              <a:gd name="connsiteY5" fmla="*/ 262709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68873" h="6858000">
                <a:moveTo>
                  <a:pt x="0" y="0"/>
                </a:moveTo>
                <a:lnTo>
                  <a:pt x="8274016" y="0"/>
                </a:lnTo>
                <a:lnTo>
                  <a:pt x="10668873" y="6858000"/>
                </a:lnTo>
                <a:lnTo>
                  <a:pt x="8274016" y="6858000"/>
                </a:lnTo>
                <a:lnTo>
                  <a:pt x="1538514" y="6858000"/>
                </a:lnTo>
                <a:lnTo>
                  <a:pt x="0" y="2627090"/>
                </a:lnTo>
                <a:close/>
              </a:path>
            </a:pathLst>
          </a:custGeom>
          <a:gradFill>
            <a:gsLst>
              <a:gs pos="1000">
                <a:schemeClr val="accent1"/>
              </a:gs>
              <a:gs pos="100000">
                <a:schemeClr val="accent5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Picture Placeholder 30">
            <a:extLst>
              <a:ext uri="{FF2B5EF4-FFF2-40B4-BE49-F238E27FC236}">
                <a16:creationId xmlns:a16="http://schemas.microsoft.com/office/drawing/2014/main" id="{E6484780-C1BC-44A9-A1B9-B3143F8ED3F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98714" y="2260705"/>
            <a:ext cx="2573350" cy="34171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en-US"/>
          </a:p>
        </p:txBody>
      </p:sp>
      <p:sp>
        <p:nvSpPr>
          <p:cNvPr id="7" name="Picture Placeholder 30">
            <a:extLst>
              <a:ext uri="{FF2B5EF4-FFF2-40B4-BE49-F238E27FC236}">
                <a16:creationId xmlns:a16="http://schemas.microsoft.com/office/drawing/2014/main" id="{CE368E97-8FEB-4706-8ED6-E782417C86F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135530" y="1664681"/>
            <a:ext cx="2573350" cy="3417106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1270000" dist="495300" dir="8100000" algn="tr" rotWithShape="0">
              <a:prstClr val="black">
                <a:alpha val="76000"/>
              </a:prstClr>
            </a:outerShdw>
          </a:effectLst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en-US"/>
          </a:p>
        </p:txBody>
      </p:sp>
      <p:sp>
        <p:nvSpPr>
          <p:cNvPr id="8" name="Picture Placeholder 30">
            <a:extLst>
              <a:ext uri="{FF2B5EF4-FFF2-40B4-BE49-F238E27FC236}">
                <a16:creationId xmlns:a16="http://schemas.microsoft.com/office/drawing/2014/main" id="{A2AA4607-01CE-486D-B007-59F300C7323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240267" y="879486"/>
            <a:ext cx="2573350" cy="3417106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1270000" dist="495300" dir="8100000" algn="tr" rotWithShape="0">
              <a:prstClr val="black">
                <a:alpha val="76000"/>
              </a:prstClr>
            </a:outerShdw>
          </a:effectLst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447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3C7824CB-8F6D-40A4-96F4-F9009EC1CC9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47573" y="1847960"/>
            <a:ext cx="4825973" cy="2894926"/>
          </a:xfrm>
          <a:custGeom>
            <a:avLst/>
            <a:gdLst>
              <a:gd name="connsiteX0" fmla="*/ 52891 w 3170575"/>
              <a:gd name="connsiteY0" fmla="*/ 0 h 2361206"/>
              <a:gd name="connsiteX1" fmla="*/ 3117684 w 3170575"/>
              <a:gd name="connsiteY1" fmla="*/ 0 h 2361206"/>
              <a:gd name="connsiteX2" fmla="*/ 3170575 w 3170575"/>
              <a:gd name="connsiteY2" fmla="*/ 52891 h 2361206"/>
              <a:gd name="connsiteX3" fmla="*/ 3170575 w 3170575"/>
              <a:gd name="connsiteY3" fmla="*/ 2308315 h 2361206"/>
              <a:gd name="connsiteX4" fmla="*/ 3117684 w 3170575"/>
              <a:gd name="connsiteY4" fmla="*/ 2361206 h 2361206"/>
              <a:gd name="connsiteX5" fmla="*/ 52891 w 3170575"/>
              <a:gd name="connsiteY5" fmla="*/ 2361206 h 2361206"/>
              <a:gd name="connsiteX6" fmla="*/ 0 w 3170575"/>
              <a:gd name="connsiteY6" fmla="*/ 2308315 h 2361206"/>
              <a:gd name="connsiteX7" fmla="*/ 0 w 3170575"/>
              <a:gd name="connsiteY7" fmla="*/ 52891 h 2361206"/>
              <a:gd name="connsiteX8" fmla="*/ 52891 w 3170575"/>
              <a:gd name="connsiteY8" fmla="*/ 0 h 2361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70575" h="2361206">
                <a:moveTo>
                  <a:pt x="52891" y="0"/>
                </a:moveTo>
                <a:lnTo>
                  <a:pt x="3117684" y="0"/>
                </a:lnTo>
                <a:cubicBezTo>
                  <a:pt x="3146895" y="0"/>
                  <a:pt x="3170575" y="23680"/>
                  <a:pt x="3170575" y="52891"/>
                </a:cubicBezTo>
                <a:lnTo>
                  <a:pt x="3170575" y="2308315"/>
                </a:lnTo>
                <a:cubicBezTo>
                  <a:pt x="3170575" y="2337526"/>
                  <a:pt x="3146895" y="2361206"/>
                  <a:pt x="3117684" y="2361206"/>
                </a:cubicBezTo>
                <a:lnTo>
                  <a:pt x="52891" y="2361206"/>
                </a:lnTo>
                <a:cubicBezTo>
                  <a:pt x="23680" y="2361206"/>
                  <a:pt x="0" y="2337526"/>
                  <a:pt x="0" y="2308315"/>
                </a:cubicBezTo>
                <a:lnTo>
                  <a:pt x="0" y="52891"/>
                </a:lnTo>
                <a:cubicBezTo>
                  <a:pt x="0" y="23680"/>
                  <a:pt x="23680" y="0"/>
                  <a:pt x="5289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outerShdw blurRad="1270000" dist="762000" dir="5400000" sx="80000" sy="80000" algn="t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1D37F786-D185-4C4A-A57C-87763764EF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33047" y="449809"/>
            <a:ext cx="4825973" cy="2894926"/>
          </a:xfrm>
          <a:custGeom>
            <a:avLst/>
            <a:gdLst>
              <a:gd name="connsiteX0" fmla="*/ 52891 w 3170575"/>
              <a:gd name="connsiteY0" fmla="*/ 0 h 2361206"/>
              <a:gd name="connsiteX1" fmla="*/ 3117684 w 3170575"/>
              <a:gd name="connsiteY1" fmla="*/ 0 h 2361206"/>
              <a:gd name="connsiteX2" fmla="*/ 3170575 w 3170575"/>
              <a:gd name="connsiteY2" fmla="*/ 52891 h 2361206"/>
              <a:gd name="connsiteX3" fmla="*/ 3170575 w 3170575"/>
              <a:gd name="connsiteY3" fmla="*/ 2308315 h 2361206"/>
              <a:gd name="connsiteX4" fmla="*/ 3117684 w 3170575"/>
              <a:gd name="connsiteY4" fmla="*/ 2361206 h 2361206"/>
              <a:gd name="connsiteX5" fmla="*/ 52891 w 3170575"/>
              <a:gd name="connsiteY5" fmla="*/ 2361206 h 2361206"/>
              <a:gd name="connsiteX6" fmla="*/ 0 w 3170575"/>
              <a:gd name="connsiteY6" fmla="*/ 2308315 h 2361206"/>
              <a:gd name="connsiteX7" fmla="*/ 0 w 3170575"/>
              <a:gd name="connsiteY7" fmla="*/ 52891 h 2361206"/>
              <a:gd name="connsiteX8" fmla="*/ 52891 w 3170575"/>
              <a:gd name="connsiteY8" fmla="*/ 0 h 2361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70575" h="2361206">
                <a:moveTo>
                  <a:pt x="52891" y="0"/>
                </a:moveTo>
                <a:lnTo>
                  <a:pt x="3117684" y="0"/>
                </a:lnTo>
                <a:cubicBezTo>
                  <a:pt x="3146895" y="0"/>
                  <a:pt x="3170575" y="23680"/>
                  <a:pt x="3170575" y="52891"/>
                </a:cubicBezTo>
                <a:lnTo>
                  <a:pt x="3170575" y="2308315"/>
                </a:lnTo>
                <a:cubicBezTo>
                  <a:pt x="3170575" y="2337526"/>
                  <a:pt x="3146895" y="2361206"/>
                  <a:pt x="3117684" y="2361206"/>
                </a:cubicBezTo>
                <a:lnTo>
                  <a:pt x="52891" y="2361206"/>
                </a:lnTo>
                <a:cubicBezTo>
                  <a:pt x="23680" y="2361206"/>
                  <a:pt x="0" y="2337526"/>
                  <a:pt x="0" y="2308315"/>
                </a:cubicBezTo>
                <a:lnTo>
                  <a:pt x="0" y="52891"/>
                </a:lnTo>
                <a:cubicBezTo>
                  <a:pt x="0" y="23680"/>
                  <a:pt x="23680" y="0"/>
                  <a:pt x="5289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outerShdw blurRad="1270000" dist="762000" dir="5400000" sx="80000" sy="80000" algn="t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0645AEDA-B0D2-4F4F-8451-BC4D3EC7BE5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15810" y="3703320"/>
            <a:ext cx="4825973" cy="2894926"/>
          </a:xfrm>
          <a:custGeom>
            <a:avLst/>
            <a:gdLst>
              <a:gd name="connsiteX0" fmla="*/ 52891 w 3170575"/>
              <a:gd name="connsiteY0" fmla="*/ 0 h 2361206"/>
              <a:gd name="connsiteX1" fmla="*/ 3117684 w 3170575"/>
              <a:gd name="connsiteY1" fmla="*/ 0 h 2361206"/>
              <a:gd name="connsiteX2" fmla="*/ 3170575 w 3170575"/>
              <a:gd name="connsiteY2" fmla="*/ 52891 h 2361206"/>
              <a:gd name="connsiteX3" fmla="*/ 3170575 w 3170575"/>
              <a:gd name="connsiteY3" fmla="*/ 2308315 h 2361206"/>
              <a:gd name="connsiteX4" fmla="*/ 3117684 w 3170575"/>
              <a:gd name="connsiteY4" fmla="*/ 2361206 h 2361206"/>
              <a:gd name="connsiteX5" fmla="*/ 52891 w 3170575"/>
              <a:gd name="connsiteY5" fmla="*/ 2361206 h 2361206"/>
              <a:gd name="connsiteX6" fmla="*/ 0 w 3170575"/>
              <a:gd name="connsiteY6" fmla="*/ 2308315 h 2361206"/>
              <a:gd name="connsiteX7" fmla="*/ 0 w 3170575"/>
              <a:gd name="connsiteY7" fmla="*/ 52891 h 2361206"/>
              <a:gd name="connsiteX8" fmla="*/ 52891 w 3170575"/>
              <a:gd name="connsiteY8" fmla="*/ 0 h 2361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70575" h="2361206">
                <a:moveTo>
                  <a:pt x="52891" y="0"/>
                </a:moveTo>
                <a:lnTo>
                  <a:pt x="3117684" y="0"/>
                </a:lnTo>
                <a:cubicBezTo>
                  <a:pt x="3146895" y="0"/>
                  <a:pt x="3170575" y="23680"/>
                  <a:pt x="3170575" y="52891"/>
                </a:cubicBezTo>
                <a:lnTo>
                  <a:pt x="3170575" y="2308315"/>
                </a:lnTo>
                <a:cubicBezTo>
                  <a:pt x="3170575" y="2337526"/>
                  <a:pt x="3146895" y="2361206"/>
                  <a:pt x="3117684" y="2361206"/>
                </a:cubicBezTo>
                <a:lnTo>
                  <a:pt x="52891" y="2361206"/>
                </a:lnTo>
                <a:cubicBezTo>
                  <a:pt x="23680" y="2361206"/>
                  <a:pt x="0" y="2337526"/>
                  <a:pt x="0" y="2308315"/>
                </a:cubicBezTo>
                <a:lnTo>
                  <a:pt x="0" y="52891"/>
                </a:lnTo>
                <a:cubicBezTo>
                  <a:pt x="0" y="23680"/>
                  <a:pt x="23680" y="0"/>
                  <a:pt x="5289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outerShdw blurRad="1270000" dist="762000" dir="5400000" sx="80000" sy="80000" algn="t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81294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3" grpId="0" animBg="1"/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CB0D9398-A25C-4523-BE1F-111A1E84BB0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233949" y="3428999"/>
            <a:ext cx="9724102" cy="3429001"/>
          </a:xfrm>
          <a:prstGeom prst="round2SameRect">
            <a:avLst>
              <a:gd name="adj1" fmla="val 22350"/>
              <a:gd name="adj2" fmla="val 0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137648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048127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2136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63E61AE4-13F9-4BBB-84D6-E6DEC81977B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79118" y="0"/>
            <a:ext cx="6982825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 dirty="0"/>
              <a:t>Drag and Drop Image Here</a:t>
            </a:r>
          </a:p>
        </p:txBody>
      </p:sp>
    </p:spTree>
    <p:extLst>
      <p:ext uri="{BB962C8B-B14F-4D97-AF65-F5344CB8AC3E}">
        <p14:creationId xmlns:p14="http://schemas.microsoft.com/office/powerpoint/2010/main" val="3185616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573323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172310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765320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013715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049490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8714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318E98F0-C134-4F15-98A0-534A4A1E44B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5999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 dirty="0"/>
              <a:t>Drag and Drop Image Here</a:t>
            </a:r>
          </a:p>
        </p:txBody>
      </p:sp>
    </p:spTree>
    <p:extLst>
      <p:ext uri="{BB962C8B-B14F-4D97-AF65-F5344CB8AC3E}">
        <p14:creationId xmlns:p14="http://schemas.microsoft.com/office/powerpoint/2010/main" val="2453974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2F2F4EAB-BA67-478F-BC54-666AD9EBE6A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79118" y="0"/>
            <a:ext cx="3888637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 dirty="0"/>
              <a:t>Drag and Drop Image Here</a:t>
            </a:r>
          </a:p>
        </p:txBody>
      </p:sp>
    </p:spTree>
    <p:extLst>
      <p:ext uri="{BB962C8B-B14F-4D97-AF65-F5344CB8AC3E}">
        <p14:creationId xmlns:p14="http://schemas.microsoft.com/office/powerpoint/2010/main" val="246970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35E00C6-79C0-4241-B2AB-4C2C36D6878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206748" cy="6858000"/>
          </a:xfrm>
          <a:custGeom>
            <a:avLst/>
            <a:gdLst>
              <a:gd name="connsiteX0" fmla="*/ 0 w 12206748"/>
              <a:gd name="connsiteY0" fmla="*/ 0 h 6858000"/>
              <a:gd name="connsiteX1" fmla="*/ 12192000 w 12206748"/>
              <a:gd name="connsiteY1" fmla="*/ 0 h 6858000"/>
              <a:gd name="connsiteX2" fmla="*/ 12206748 w 12206748"/>
              <a:gd name="connsiteY2" fmla="*/ 3001805 h 6858000"/>
              <a:gd name="connsiteX3" fmla="*/ 0 w 1220674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06748" h="6858000">
                <a:moveTo>
                  <a:pt x="0" y="0"/>
                </a:moveTo>
                <a:lnTo>
                  <a:pt x="12192000" y="0"/>
                </a:lnTo>
                <a:lnTo>
                  <a:pt x="12206748" y="3001805"/>
                </a:lnTo>
                <a:cubicBezTo>
                  <a:pt x="9712193" y="4737608"/>
                  <a:pt x="5936871" y="6351334"/>
                  <a:pt x="0" y="685800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800"/>
            </a:lvl1pPr>
          </a:lstStyle>
          <a:p>
            <a:r>
              <a:rPr lang="en-US" dirty="0"/>
              <a:t>Drag and Drop Image Here</a:t>
            </a:r>
          </a:p>
        </p:txBody>
      </p:sp>
    </p:spTree>
    <p:extLst>
      <p:ext uri="{BB962C8B-B14F-4D97-AF65-F5344CB8AC3E}">
        <p14:creationId xmlns:p14="http://schemas.microsoft.com/office/powerpoint/2010/main" val="29447682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3B3027B3-EBE9-4D70-87EE-D913E9A28F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 dirty="0"/>
              <a:t>Drag and Drop Image Here</a:t>
            </a:r>
          </a:p>
        </p:txBody>
      </p:sp>
    </p:spTree>
    <p:extLst>
      <p:ext uri="{BB962C8B-B14F-4D97-AF65-F5344CB8AC3E}">
        <p14:creationId xmlns:p14="http://schemas.microsoft.com/office/powerpoint/2010/main" val="3749244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81B2C"/>
            </a:gs>
            <a:gs pos="100000">
              <a:srgbClr val="12142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B250113-03F0-4530-AE6E-94ABBAAAACC3}"/>
              </a:ext>
            </a:extLst>
          </p:cNvPr>
          <p:cNvGrpSpPr/>
          <p:nvPr userDrawn="1"/>
        </p:nvGrpSpPr>
        <p:grpSpPr>
          <a:xfrm>
            <a:off x="10039350" y="0"/>
            <a:ext cx="2152650" cy="2187367"/>
            <a:chOff x="8694056" y="0"/>
            <a:chExt cx="3497944" cy="3554357"/>
          </a:xfrm>
        </p:grpSpPr>
        <p:sp>
          <p:nvSpPr>
            <p:cNvPr id="2" name="Freeform: Shape 1">
              <a:extLst>
                <a:ext uri="{FF2B5EF4-FFF2-40B4-BE49-F238E27FC236}">
                  <a16:creationId xmlns:a16="http://schemas.microsoft.com/office/drawing/2014/main" id="{614E51A6-3AA9-4FBC-95C5-757AD6DCDDA4}"/>
                </a:ext>
              </a:extLst>
            </p:cNvPr>
            <p:cNvSpPr/>
            <p:nvPr userDrawn="1"/>
          </p:nvSpPr>
          <p:spPr>
            <a:xfrm>
              <a:off x="8694056" y="1"/>
              <a:ext cx="3497943" cy="3554356"/>
            </a:xfrm>
            <a:custGeom>
              <a:avLst/>
              <a:gdLst>
                <a:gd name="connsiteX0" fmla="*/ 45830 w 899887"/>
                <a:gd name="connsiteY0" fmla="*/ 0 h 914400"/>
                <a:gd name="connsiteX1" fmla="*/ 899887 w 899887"/>
                <a:gd name="connsiteY1" fmla="*/ 0 h 914400"/>
                <a:gd name="connsiteX2" fmla="*/ 899887 w 899887"/>
                <a:gd name="connsiteY2" fmla="*/ 873075 h 914400"/>
                <a:gd name="connsiteX3" fmla="*/ 810933 w 899887"/>
                <a:gd name="connsiteY3" fmla="*/ 900688 h 914400"/>
                <a:gd name="connsiteX4" fmla="*/ 674914 w 899887"/>
                <a:gd name="connsiteY4" fmla="*/ 914400 h 914400"/>
                <a:gd name="connsiteX5" fmla="*/ 0 w 899887"/>
                <a:gd name="connsiteY5" fmla="*/ 239486 h 914400"/>
                <a:gd name="connsiteX6" fmla="*/ 13712 w 899887"/>
                <a:gd name="connsiteY6" fmla="*/ 103467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99887" h="914400">
                  <a:moveTo>
                    <a:pt x="45830" y="0"/>
                  </a:moveTo>
                  <a:lnTo>
                    <a:pt x="899887" y="0"/>
                  </a:lnTo>
                  <a:lnTo>
                    <a:pt x="899887" y="873075"/>
                  </a:lnTo>
                  <a:lnTo>
                    <a:pt x="810933" y="900688"/>
                  </a:lnTo>
                  <a:cubicBezTo>
                    <a:pt x="766997" y="909679"/>
                    <a:pt x="721507" y="914400"/>
                    <a:pt x="674914" y="914400"/>
                  </a:cubicBezTo>
                  <a:cubicBezTo>
                    <a:pt x="302169" y="914400"/>
                    <a:pt x="0" y="612231"/>
                    <a:pt x="0" y="239486"/>
                  </a:cubicBezTo>
                  <a:cubicBezTo>
                    <a:pt x="0" y="192893"/>
                    <a:pt x="4721" y="147403"/>
                    <a:pt x="13712" y="103467"/>
                  </a:cubicBezTo>
                  <a:close/>
                </a:path>
              </a:pathLst>
            </a:custGeom>
            <a:solidFill>
              <a:srgbClr val="F8F8F8">
                <a:alpha val="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5AC42B77-32C7-4310-BEB0-AC74B191F1F4}"/>
                </a:ext>
              </a:extLst>
            </p:cNvPr>
            <p:cNvSpPr/>
            <p:nvPr userDrawn="1"/>
          </p:nvSpPr>
          <p:spPr>
            <a:xfrm>
              <a:off x="10117184" y="0"/>
              <a:ext cx="2074816" cy="2108278"/>
            </a:xfrm>
            <a:custGeom>
              <a:avLst/>
              <a:gdLst>
                <a:gd name="connsiteX0" fmla="*/ 45830 w 899887"/>
                <a:gd name="connsiteY0" fmla="*/ 0 h 914400"/>
                <a:gd name="connsiteX1" fmla="*/ 899887 w 899887"/>
                <a:gd name="connsiteY1" fmla="*/ 0 h 914400"/>
                <a:gd name="connsiteX2" fmla="*/ 899887 w 899887"/>
                <a:gd name="connsiteY2" fmla="*/ 873075 h 914400"/>
                <a:gd name="connsiteX3" fmla="*/ 810933 w 899887"/>
                <a:gd name="connsiteY3" fmla="*/ 900688 h 914400"/>
                <a:gd name="connsiteX4" fmla="*/ 674914 w 899887"/>
                <a:gd name="connsiteY4" fmla="*/ 914400 h 914400"/>
                <a:gd name="connsiteX5" fmla="*/ 0 w 899887"/>
                <a:gd name="connsiteY5" fmla="*/ 239486 h 914400"/>
                <a:gd name="connsiteX6" fmla="*/ 13712 w 899887"/>
                <a:gd name="connsiteY6" fmla="*/ 103467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99887" h="914400">
                  <a:moveTo>
                    <a:pt x="45830" y="0"/>
                  </a:moveTo>
                  <a:lnTo>
                    <a:pt x="899887" y="0"/>
                  </a:lnTo>
                  <a:lnTo>
                    <a:pt x="899887" y="873075"/>
                  </a:lnTo>
                  <a:lnTo>
                    <a:pt x="810933" y="900688"/>
                  </a:lnTo>
                  <a:cubicBezTo>
                    <a:pt x="766997" y="909679"/>
                    <a:pt x="721507" y="914400"/>
                    <a:pt x="674914" y="914400"/>
                  </a:cubicBezTo>
                  <a:cubicBezTo>
                    <a:pt x="302169" y="914400"/>
                    <a:pt x="0" y="612231"/>
                    <a:pt x="0" y="239486"/>
                  </a:cubicBezTo>
                  <a:cubicBezTo>
                    <a:pt x="0" y="192893"/>
                    <a:pt x="4721" y="147403"/>
                    <a:pt x="13712" y="103467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CB1DA958-7EFF-4F49-8D39-29DEA5C0B9B0}"/>
              </a:ext>
            </a:extLst>
          </p:cNvPr>
          <p:cNvSpPr/>
          <p:nvPr userDrawn="1"/>
        </p:nvSpPr>
        <p:spPr>
          <a:xfrm>
            <a:off x="11494729" y="0"/>
            <a:ext cx="697271" cy="708516"/>
          </a:xfrm>
          <a:custGeom>
            <a:avLst/>
            <a:gdLst>
              <a:gd name="connsiteX0" fmla="*/ 45830 w 899887"/>
              <a:gd name="connsiteY0" fmla="*/ 0 h 914400"/>
              <a:gd name="connsiteX1" fmla="*/ 899887 w 899887"/>
              <a:gd name="connsiteY1" fmla="*/ 0 h 914400"/>
              <a:gd name="connsiteX2" fmla="*/ 899887 w 899887"/>
              <a:gd name="connsiteY2" fmla="*/ 873075 h 914400"/>
              <a:gd name="connsiteX3" fmla="*/ 810933 w 899887"/>
              <a:gd name="connsiteY3" fmla="*/ 900688 h 914400"/>
              <a:gd name="connsiteX4" fmla="*/ 674914 w 899887"/>
              <a:gd name="connsiteY4" fmla="*/ 914400 h 914400"/>
              <a:gd name="connsiteX5" fmla="*/ 0 w 899887"/>
              <a:gd name="connsiteY5" fmla="*/ 239486 h 914400"/>
              <a:gd name="connsiteX6" fmla="*/ 13712 w 899887"/>
              <a:gd name="connsiteY6" fmla="*/ 103467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9887" h="914400">
                <a:moveTo>
                  <a:pt x="45830" y="0"/>
                </a:moveTo>
                <a:lnTo>
                  <a:pt x="899887" y="0"/>
                </a:lnTo>
                <a:lnTo>
                  <a:pt x="899887" y="873075"/>
                </a:lnTo>
                <a:lnTo>
                  <a:pt x="810933" y="900688"/>
                </a:lnTo>
                <a:cubicBezTo>
                  <a:pt x="766997" y="909679"/>
                  <a:pt x="721507" y="914400"/>
                  <a:pt x="674914" y="914400"/>
                </a:cubicBezTo>
                <a:cubicBezTo>
                  <a:pt x="302169" y="914400"/>
                  <a:pt x="0" y="612231"/>
                  <a:pt x="0" y="239486"/>
                </a:cubicBezTo>
                <a:cubicBezTo>
                  <a:pt x="0" y="192893"/>
                  <a:pt x="4721" y="147403"/>
                  <a:pt x="13712" y="103467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984496-2D23-4CCF-9753-253EEC5980BF}"/>
              </a:ext>
            </a:extLst>
          </p:cNvPr>
          <p:cNvSpPr txBox="1"/>
          <p:nvPr userDrawn="1"/>
        </p:nvSpPr>
        <p:spPr>
          <a:xfrm>
            <a:off x="11579781" y="125067"/>
            <a:ext cx="6122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0" i="0" strike="noStrike" spc="0" smtClean="0">
                <a:solidFill>
                  <a:schemeClr val="bg1"/>
                </a:solidFill>
                <a:latin typeface="Montserrat" panose="00000500000000000000" pitchFamily="50" charset="0"/>
                <a:ea typeface="Roboto Condensed Light" panose="02000000000000000000" pitchFamily="2" charset="0"/>
                <a:cs typeface="Segoe UI Light" panose="020B0502040204020203" pitchFamily="34" charset="0"/>
              </a:rPr>
              <a:pPr algn="ctr"/>
              <a:t>‹Nº›</a:t>
            </a:fld>
            <a:endParaRPr lang="id-ID" sz="9600" b="0" i="0" strike="noStrike" spc="0" dirty="0">
              <a:solidFill>
                <a:schemeClr val="bg1"/>
              </a:solidFill>
              <a:latin typeface="Montserrat" panose="00000500000000000000" pitchFamily="50" charset="0"/>
              <a:ea typeface="Roboto Condensed Light" panose="020000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FD86B5-CFC1-4AA0-9E37-3922282FD999}"/>
              </a:ext>
            </a:extLst>
          </p:cNvPr>
          <p:cNvSpPr/>
          <p:nvPr userDrawn="1"/>
        </p:nvSpPr>
        <p:spPr>
          <a:xfrm>
            <a:off x="0" y="0"/>
            <a:ext cx="579119" cy="6857995"/>
          </a:xfrm>
          <a:prstGeom prst="rect">
            <a:avLst/>
          </a:prstGeom>
          <a:solidFill>
            <a:schemeClr val="bg1">
              <a:lumMod val="9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59942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7" r:id="rId16"/>
    <p:sldLayoutId id="2147483668" r:id="rId17"/>
    <p:sldLayoutId id="2147483669" r:id="rId18"/>
    <p:sldLayoutId id="2147483670" r:id="rId19"/>
    <p:sldLayoutId id="2147483671" r:id="rId20"/>
    <p:sldLayoutId id="2147483672" r:id="rId21"/>
    <p:sldLayoutId id="2147483673" r:id="rId22"/>
    <p:sldLayoutId id="2147483674" r:id="rId23"/>
    <p:sldLayoutId id="2147483675" r:id="rId24"/>
    <p:sldLayoutId id="2147483676" r:id="rId25"/>
    <p:sldLayoutId id="2147483677" r:id="rId26"/>
    <p:sldLayoutId id="2147483678" r:id="rId27"/>
    <p:sldLayoutId id="2147483679" r:id="rId28"/>
    <p:sldLayoutId id="2147483680" r:id="rId29"/>
    <p:sldLayoutId id="2147483681" r:id="rId30"/>
    <p:sldLayoutId id="2147483682" r:id="rId31"/>
    <p:sldLayoutId id="2147483683" r:id="rId32"/>
    <p:sldLayoutId id="2147483684" r:id="rId33"/>
    <p:sldLayoutId id="2147483685" r:id="rId34"/>
    <p:sldLayoutId id="2147483686" r:id="rId35"/>
    <p:sldLayoutId id="2147483687" r:id="rId36"/>
    <p:sldLayoutId id="2147483688" r:id="rId37"/>
    <p:sldLayoutId id="2147483689" r:id="rId38"/>
    <p:sldLayoutId id="2147483690" r:id="rId39"/>
    <p:sldLayoutId id="2147483691" r:id="rId40"/>
    <p:sldLayoutId id="2147483693" r:id="rId41"/>
    <p:sldLayoutId id="2147483694" r:id="rId42"/>
    <p:sldLayoutId id="2147483695" r:id="rId43"/>
    <p:sldLayoutId id="2147483696" r:id="rId44"/>
    <p:sldLayoutId id="2147483698" r:id="rId45"/>
    <p:sldLayoutId id="2147483697" r:id="rId46"/>
    <p:sldLayoutId id="2147483699" r:id="rId47"/>
    <p:sldLayoutId id="2147483700" r:id="rId48"/>
    <p:sldLayoutId id="2147483701" r:id="rId49"/>
    <p:sldLayoutId id="2147483702" r:id="rId50"/>
    <p:sldLayoutId id="2147483703" r:id="rId51"/>
    <p:sldLayoutId id="2147483704" r:id="rId52"/>
    <p:sldLayoutId id="2147483705" r:id="rId53"/>
    <p:sldLayoutId id="2147483706" r:id="rId54"/>
    <p:sldLayoutId id="2147483707" r:id="rId5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9E87E58-8BD5-4893-9643-D0A3A4648EE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">
                <a:schemeClr val="accent1">
                  <a:alpha val="70000"/>
                </a:schemeClr>
              </a:gs>
              <a:gs pos="100000">
                <a:schemeClr val="accent5">
                  <a:alpha val="7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AD7C4C-4806-AE4A-BA4A-E6A768368C0F}"/>
              </a:ext>
            </a:extLst>
          </p:cNvPr>
          <p:cNvSpPr txBox="1"/>
          <p:nvPr/>
        </p:nvSpPr>
        <p:spPr>
          <a:xfrm>
            <a:off x="777647" y="907912"/>
            <a:ext cx="100917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pc="600" dirty="0">
                <a:solidFill>
                  <a:schemeClr val="bg1"/>
                </a:solidFill>
                <a:latin typeface="Raleway" panose="020B0503030101060003" pitchFamily="34" charset="0"/>
              </a:rPr>
              <a:t>LA PREPARACIÓN PASTORAL Y DE IGLESIAS PARA VOLVER A LA</a:t>
            </a:r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B1A6600F-4627-A044-8A35-03F90275F4CB}"/>
              </a:ext>
            </a:extLst>
          </p:cNvPr>
          <p:cNvSpPr txBox="1"/>
          <p:nvPr/>
        </p:nvSpPr>
        <p:spPr>
          <a:xfrm>
            <a:off x="1585777" y="2668480"/>
            <a:ext cx="8733064" cy="707886"/>
          </a:xfrm>
          <a:prstGeom prst="rect">
            <a:avLst/>
          </a:prstGeom>
          <a:gradFill>
            <a:gsLst>
              <a:gs pos="50000">
                <a:srgbClr val="181B2C"/>
              </a:gs>
              <a:gs pos="18000">
                <a:srgbClr val="181B2C">
                  <a:alpha val="50000"/>
                </a:srgbClr>
              </a:gs>
              <a:gs pos="100000">
                <a:srgbClr val="181B2C">
                  <a:alpha val="0"/>
                </a:srgbClr>
              </a:gs>
              <a:gs pos="0">
                <a:srgbClr val="181B2C">
                  <a:alpha val="0"/>
                </a:srgbClr>
              </a:gs>
              <a:gs pos="88000">
                <a:srgbClr val="181B2C">
                  <a:alpha val="50000"/>
                </a:srgbClr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000" b="1" spc="600" dirty="0">
                <a:solidFill>
                  <a:schemeClr val="bg1"/>
                </a:solidFill>
                <a:latin typeface="Raleway" panose="020B0503030101060003" pitchFamily="34" charset="0"/>
              </a:rPr>
              <a:t>“NUEVA REALIDAD”</a:t>
            </a:r>
          </a:p>
          <a:p>
            <a:pPr algn="ctr"/>
            <a:r>
              <a:rPr lang="en-US" sz="2000" b="1" spc="600" dirty="0">
                <a:solidFill>
                  <a:schemeClr val="accent6">
                    <a:lumMod val="75000"/>
                  </a:schemeClr>
                </a:solidFill>
                <a:latin typeface="Raleway" panose="020B0503030101060003" pitchFamily="34" charset="0"/>
              </a:rPr>
              <a:t>POST-COVID-19</a:t>
            </a:r>
          </a:p>
        </p:txBody>
      </p:sp>
      <p:pic>
        <p:nvPicPr>
          <p:cNvPr id="7" name="Imagen 6" descr="Imagen que contiene animal, colorido, parado, tabla&#10;&#10;Descripción generada automáticamente">
            <a:extLst>
              <a:ext uri="{FF2B5EF4-FFF2-40B4-BE49-F238E27FC236}">
                <a16:creationId xmlns:a16="http://schemas.microsoft.com/office/drawing/2014/main" id="{253A9366-7669-144E-A2C3-286DDC8C12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871" y="3816488"/>
            <a:ext cx="38100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787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DDB6E861-1FA0-485D-878D-CA01C7AC22DD}"/>
              </a:ext>
            </a:extLst>
          </p:cNvPr>
          <p:cNvSpPr/>
          <p:nvPr/>
        </p:nvSpPr>
        <p:spPr>
          <a:xfrm>
            <a:off x="2082187" y="0"/>
            <a:ext cx="10242015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Marcador de contenido 2">
            <a:extLst>
              <a:ext uri="{FF2B5EF4-FFF2-40B4-BE49-F238E27FC236}">
                <a16:creationId xmlns:a16="http://schemas.microsoft.com/office/drawing/2014/main" id="{AA0EEF3C-1336-D545-AF76-E27134E7A27E}"/>
              </a:ext>
            </a:extLst>
          </p:cNvPr>
          <p:cNvSpPr txBox="1">
            <a:spLocks/>
          </p:cNvSpPr>
          <p:nvPr/>
        </p:nvSpPr>
        <p:spPr>
          <a:xfrm>
            <a:off x="2544896" y="694064"/>
            <a:ext cx="9271966" cy="560758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US" sz="2500" dirty="0">
                <a:solidFill>
                  <a:schemeClr val="accent4">
                    <a:lumMod val="75000"/>
                  </a:schemeClr>
                </a:solidFill>
                <a:latin typeface="Raleway Medium" panose="020B0603030101060003" pitchFamily="34" charset="77"/>
              </a:rPr>
              <a:t>Las</a:t>
            </a:r>
            <a:r>
              <a:rPr lang="es-US" sz="2500" dirty="0">
                <a:latin typeface="Raleway Medium" panose="020B0603030101060003" pitchFamily="34" charset="77"/>
              </a:rPr>
              <a:t> </a:t>
            </a:r>
            <a:r>
              <a:rPr lang="es-US" sz="2500" b="1" dirty="0">
                <a:latin typeface="Raleway Medium" panose="020B0603030101060003" pitchFamily="34" charset="77"/>
              </a:rPr>
              <a:t>PERSONAS VULNERABLES </a:t>
            </a:r>
            <a:r>
              <a:rPr lang="es-US" sz="2500" dirty="0">
                <a:solidFill>
                  <a:schemeClr val="accent4">
                    <a:lumMod val="75000"/>
                  </a:schemeClr>
                </a:solidFill>
                <a:latin typeface="Raleway Medium" panose="020B0603030101060003" pitchFamily="34" charset="77"/>
              </a:rPr>
              <a:t>pueden reanudar las interacciones públicas, pero deben practicar el distanciamiento físico, minimizar la exposición a entornos sociales donde no se pueda practicar el distanciamiento, a menos que se tomen medidas de precaución. </a:t>
            </a:r>
          </a:p>
          <a:p>
            <a:r>
              <a:rPr lang="es-US" sz="2500" dirty="0">
                <a:solidFill>
                  <a:schemeClr val="accent4">
                    <a:lumMod val="75000"/>
                  </a:schemeClr>
                </a:solidFill>
                <a:latin typeface="Raleway Medium" panose="020B0603030101060003" pitchFamily="34" charset="77"/>
              </a:rPr>
              <a:t>Las </a:t>
            </a:r>
            <a:r>
              <a:rPr lang="es-US" sz="2500" b="1" dirty="0">
                <a:latin typeface="Raleway Medium" panose="020B0603030101060003" pitchFamily="34" charset="77"/>
              </a:rPr>
              <a:t>POBLACIONES DE BAJO RIESGO </a:t>
            </a:r>
            <a:r>
              <a:rPr lang="es-US" sz="2500" dirty="0">
                <a:solidFill>
                  <a:schemeClr val="accent4">
                    <a:lumMod val="75000"/>
                  </a:schemeClr>
                </a:solidFill>
                <a:latin typeface="Raleway Medium" panose="020B0603030101060003" pitchFamily="34" charset="77"/>
              </a:rPr>
              <a:t>deben considerar minimizar el tiempo que pasen en entornos con muchas personas. </a:t>
            </a:r>
          </a:p>
          <a:p>
            <a:pPr marL="0" indent="0">
              <a:buNone/>
            </a:pPr>
            <a:endParaRPr lang="es-US" sz="1700" dirty="0">
              <a:latin typeface="Raleway Medium" panose="020B0603030101060003" pitchFamily="34" charset="77"/>
            </a:endParaRPr>
          </a:p>
        </p:txBody>
      </p:sp>
      <p:sp>
        <p:nvSpPr>
          <p:cNvPr id="10" name="TextBox 26">
            <a:extLst>
              <a:ext uri="{FF2B5EF4-FFF2-40B4-BE49-F238E27FC236}">
                <a16:creationId xmlns:a16="http://schemas.microsoft.com/office/drawing/2014/main" id="{41050913-378A-5E48-BDEA-129C311488E3}"/>
              </a:ext>
            </a:extLst>
          </p:cNvPr>
          <p:cNvSpPr txBox="1"/>
          <p:nvPr/>
        </p:nvSpPr>
        <p:spPr>
          <a:xfrm rot="16200000">
            <a:off x="-1665356" y="3278704"/>
            <a:ext cx="54044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spc="-150" dirty="0">
                <a:solidFill>
                  <a:schemeClr val="bg1"/>
                </a:solidFill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FASE 3</a:t>
            </a:r>
            <a:endParaRPr lang="id-ID" sz="8000" b="1" spc="-150" dirty="0">
              <a:solidFill>
                <a:schemeClr val="bg1"/>
              </a:solidFill>
              <a:latin typeface="Raleway" panose="020B0503030101060003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AutoShape 59">
            <a:extLst>
              <a:ext uri="{FF2B5EF4-FFF2-40B4-BE49-F238E27FC236}">
                <a16:creationId xmlns:a16="http://schemas.microsoft.com/office/drawing/2014/main" id="{C546CDAF-C94B-444D-A611-CD09DB0DEC38}"/>
              </a:ext>
            </a:extLst>
          </p:cNvPr>
          <p:cNvSpPr>
            <a:spLocks/>
          </p:cNvSpPr>
          <p:nvPr/>
        </p:nvSpPr>
        <p:spPr bwMode="auto">
          <a:xfrm>
            <a:off x="-168074" y="1356760"/>
            <a:ext cx="2058976" cy="2055460"/>
          </a:xfrm>
          <a:custGeom>
            <a:avLst/>
            <a:gdLst>
              <a:gd name="T0" fmla="+- 0 10794 23"/>
              <a:gd name="T1" fmla="*/ T0 w 21543"/>
              <a:gd name="T2" fmla="*/ 10800 h 21600"/>
              <a:gd name="T3" fmla="+- 0 10794 23"/>
              <a:gd name="T4" fmla="*/ T3 w 21543"/>
              <a:gd name="T5" fmla="*/ 10800 h 21600"/>
              <a:gd name="T6" fmla="+- 0 10794 23"/>
              <a:gd name="T7" fmla="*/ T6 w 21543"/>
              <a:gd name="T8" fmla="*/ 10800 h 21600"/>
              <a:gd name="T9" fmla="+- 0 10794 23"/>
              <a:gd name="T10" fmla="*/ T9 w 2154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3" h="21600">
                <a:moveTo>
                  <a:pt x="16976" y="19986"/>
                </a:moveTo>
                <a:lnTo>
                  <a:pt x="11226" y="17680"/>
                </a:lnTo>
                <a:cubicBezTo>
                  <a:pt x="11088" y="17626"/>
                  <a:pt x="10946" y="17608"/>
                  <a:pt x="10806" y="17600"/>
                </a:cubicBezTo>
                <a:lnTo>
                  <a:pt x="19660" y="3837"/>
                </a:lnTo>
                <a:cubicBezTo>
                  <a:pt x="19660" y="3837"/>
                  <a:pt x="16976" y="19986"/>
                  <a:pt x="16976" y="19986"/>
                </a:cubicBezTo>
                <a:close/>
                <a:moveTo>
                  <a:pt x="6859" y="16244"/>
                </a:moveTo>
                <a:cubicBezTo>
                  <a:pt x="6858" y="16242"/>
                  <a:pt x="6855" y="16240"/>
                  <a:pt x="6854" y="16238"/>
                </a:cubicBezTo>
                <a:lnTo>
                  <a:pt x="19606" y="2552"/>
                </a:lnTo>
                <a:lnTo>
                  <a:pt x="8735" y="19536"/>
                </a:lnTo>
                <a:cubicBezTo>
                  <a:pt x="8735" y="19536"/>
                  <a:pt x="6859" y="16244"/>
                  <a:pt x="6859" y="16244"/>
                </a:cubicBezTo>
                <a:close/>
                <a:moveTo>
                  <a:pt x="2111" y="14024"/>
                </a:moveTo>
                <a:lnTo>
                  <a:pt x="17712" y="3595"/>
                </a:lnTo>
                <a:lnTo>
                  <a:pt x="6369" y="15770"/>
                </a:lnTo>
                <a:cubicBezTo>
                  <a:pt x="6309" y="15734"/>
                  <a:pt x="6256" y="15687"/>
                  <a:pt x="6190" y="15660"/>
                </a:cubicBezTo>
                <a:cubicBezTo>
                  <a:pt x="6190" y="15660"/>
                  <a:pt x="2111" y="14024"/>
                  <a:pt x="2111" y="14024"/>
                </a:cubicBezTo>
                <a:close/>
                <a:moveTo>
                  <a:pt x="21234" y="108"/>
                </a:moveTo>
                <a:cubicBezTo>
                  <a:pt x="21123" y="35"/>
                  <a:pt x="20996" y="0"/>
                  <a:pt x="20868" y="0"/>
                </a:cubicBezTo>
                <a:cubicBezTo>
                  <a:pt x="20738" y="0"/>
                  <a:pt x="20608" y="36"/>
                  <a:pt x="20495" y="113"/>
                </a:cubicBezTo>
                <a:lnTo>
                  <a:pt x="299" y="13613"/>
                </a:lnTo>
                <a:cubicBezTo>
                  <a:pt x="91" y="13751"/>
                  <a:pt x="-23" y="13995"/>
                  <a:pt x="3" y="14244"/>
                </a:cubicBezTo>
                <a:cubicBezTo>
                  <a:pt x="28" y="14494"/>
                  <a:pt x="190" y="14708"/>
                  <a:pt x="422" y="14801"/>
                </a:cubicBezTo>
                <a:lnTo>
                  <a:pt x="5689" y="16914"/>
                </a:lnTo>
                <a:lnTo>
                  <a:pt x="8166" y="21259"/>
                </a:lnTo>
                <a:cubicBezTo>
                  <a:pt x="8284" y="21468"/>
                  <a:pt x="8505" y="21597"/>
                  <a:pt x="8743" y="21599"/>
                </a:cubicBezTo>
                <a:lnTo>
                  <a:pt x="8751" y="21599"/>
                </a:lnTo>
                <a:cubicBezTo>
                  <a:pt x="8987" y="21599"/>
                  <a:pt x="9206" y="21474"/>
                  <a:pt x="9328" y="21271"/>
                </a:cubicBezTo>
                <a:lnTo>
                  <a:pt x="10726" y="18934"/>
                </a:lnTo>
                <a:lnTo>
                  <a:pt x="17253" y="21551"/>
                </a:lnTo>
                <a:cubicBezTo>
                  <a:pt x="17332" y="21584"/>
                  <a:pt x="17418" y="21599"/>
                  <a:pt x="17502" y="21599"/>
                </a:cubicBezTo>
                <a:cubicBezTo>
                  <a:pt x="17617" y="21599"/>
                  <a:pt x="17731" y="21571"/>
                  <a:pt x="17832" y="21512"/>
                </a:cubicBezTo>
                <a:cubicBezTo>
                  <a:pt x="18010" y="21412"/>
                  <a:pt x="18133" y="21238"/>
                  <a:pt x="18167" y="21035"/>
                </a:cubicBezTo>
                <a:lnTo>
                  <a:pt x="21533" y="785"/>
                </a:lnTo>
                <a:cubicBezTo>
                  <a:pt x="21576" y="520"/>
                  <a:pt x="21459" y="254"/>
                  <a:pt x="21234" y="108"/>
                </a:cubicBezTo>
              </a:path>
            </a:pathLst>
          </a:custGeom>
          <a:solidFill>
            <a:srgbClr val="F5F5F5">
              <a:alpha val="5000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pic>
        <p:nvPicPr>
          <p:cNvPr id="7" name="Imagen 6" descr="Imagen que contiene edificio, edificio de gobierno&#10;&#10;Descripción generada automáticamente">
            <a:extLst>
              <a:ext uri="{FF2B5EF4-FFF2-40B4-BE49-F238E27FC236}">
                <a16:creationId xmlns:a16="http://schemas.microsoft.com/office/drawing/2014/main" id="{B3BEFF06-F160-4344-B2DC-C59A00CC96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96" y="357772"/>
            <a:ext cx="860814" cy="60848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0468F07-F832-7C46-B40E-285B8CA91B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27" y="1084812"/>
            <a:ext cx="703973" cy="703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115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0" grpId="0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DDB6E861-1FA0-485D-878D-CA01C7AC22DD}"/>
              </a:ext>
            </a:extLst>
          </p:cNvPr>
          <p:cNvSpPr/>
          <p:nvPr/>
        </p:nvSpPr>
        <p:spPr>
          <a:xfrm>
            <a:off x="2082187" y="0"/>
            <a:ext cx="10109813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Marcador de contenido 2">
            <a:extLst>
              <a:ext uri="{FF2B5EF4-FFF2-40B4-BE49-F238E27FC236}">
                <a16:creationId xmlns:a16="http://schemas.microsoft.com/office/drawing/2014/main" id="{AA0EEF3C-1336-D545-AF76-E27134E7A27E}"/>
              </a:ext>
            </a:extLst>
          </p:cNvPr>
          <p:cNvSpPr txBox="1">
            <a:spLocks/>
          </p:cNvSpPr>
          <p:nvPr/>
        </p:nvSpPr>
        <p:spPr>
          <a:xfrm>
            <a:off x="2434114" y="424684"/>
            <a:ext cx="9382748" cy="621795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US" sz="3200" dirty="0">
                <a:solidFill>
                  <a:schemeClr val="accent4">
                    <a:lumMod val="75000"/>
                  </a:schemeClr>
                </a:solidFill>
                <a:latin typeface="Raleway Medium" panose="020B0603030101060003" pitchFamily="34" charset="77"/>
              </a:rPr>
              <a:t>Las</a:t>
            </a:r>
            <a:r>
              <a:rPr lang="es-US" sz="3200" dirty="0">
                <a:latin typeface="Raleway Medium" panose="020B0603030101060003" pitchFamily="34" charset="77"/>
              </a:rPr>
              <a:t> </a:t>
            </a:r>
            <a:r>
              <a:rPr lang="es-US" sz="3200" b="1" dirty="0">
                <a:latin typeface="Raleway Medium" panose="020B0603030101060003" pitchFamily="34" charset="77"/>
              </a:rPr>
              <a:t>VISITAS A LOS ESTABLECIMIENTOS DE CUIDADOS DE PERSONAS MAYORES Y A LOS HOSPITALES </a:t>
            </a:r>
            <a:r>
              <a:rPr lang="es-US" sz="3200" dirty="0">
                <a:solidFill>
                  <a:schemeClr val="accent4">
                    <a:lumMod val="75000"/>
                  </a:schemeClr>
                </a:solidFill>
                <a:latin typeface="Raleway Medium" panose="020B0603030101060003" pitchFamily="34" charset="77"/>
              </a:rPr>
              <a:t>se pueden reanudar. Aquellos que interactúen con los residentes y pacientes deben ser muy cuidadosos con las prácticas de higiene. </a:t>
            </a:r>
          </a:p>
          <a:p>
            <a:r>
              <a:rPr lang="es-US" sz="3200" dirty="0">
                <a:solidFill>
                  <a:schemeClr val="accent4">
                    <a:lumMod val="75000"/>
                  </a:schemeClr>
                </a:solidFill>
                <a:latin typeface="Raleway Medium" panose="020B0603030101060003" pitchFamily="34" charset="77"/>
              </a:rPr>
              <a:t>Los</a:t>
            </a:r>
            <a:r>
              <a:rPr lang="es-US" sz="3200" dirty="0">
                <a:latin typeface="Raleway Medium" panose="020B0603030101060003" pitchFamily="34" charset="77"/>
              </a:rPr>
              <a:t> </a:t>
            </a:r>
            <a:r>
              <a:rPr lang="es-US" sz="3200" b="1" dirty="0">
                <a:latin typeface="Raleway Medium" panose="020B0603030101060003" pitchFamily="34" charset="77"/>
              </a:rPr>
              <a:t>RECINTOS DE GRAN TAMAÑO </a:t>
            </a:r>
            <a:r>
              <a:rPr lang="es-US" sz="3200" dirty="0">
                <a:solidFill>
                  <a:schemeClr val="accent4">
                    <a:lumMod val="75000"/>
                  </a:schemeClr>
                </a:solidFill>
                <a:latin typeface="Raleway Medium" panose="020B0603030101060003" pitchFamily="34" charset="77"/>
              </a:rPr>
              <a:t>(p. ej., restaurantes, salas de cine, recintos deportivos, lugares para la práctica religiosa) pueden operar bajo protocolos limitados de distanciamiento físico. </a:t>
            </a:r>
          </a:p>
          <a:p>
            <a:r>
              <a:rPr lang="es-US" sz="3200" dirty="0">
                <a:solidFill>
                  <a:schemeClr val="accent4">
                    <a:lumMod val="75000"/>
                  </a:schemeClr>
                </a:solidFill>
                <a:latin typeface="Raleway Medium" panose="020B0603030101060003" pitchFamily="34" charset="77"/>
              </a:rPr>
              <a:t>Los</a:t>
            </a:r>
            <a:r>
              <a:rPr lang="es-US" sz="3200" dirty="0">
                <a:latin typeface="Raleway Medium" panose="020B0603030101060003" pitchFamily="34" charset="77"/>
              </a:rPr>
              <a:t> </a:t>
            </a:r>
            <a:r>
              <a:rPr lang="es-US" sz="3200" b="1" dirty="0">
                <a:latin typeface="Raleway Medium" panose="020B0603030101060003" pitchFamily="34" charset="77"/>
              </a:rPr>
              <a:t>GIMNASIOS </a:t>
            </a:r>
            <a:r>
              <a:rPr lang="es-US" sz="3200" dirty="0">
                <a:solidFill>
                  <a:schemeClr val="accent4">
                    <a:lumMod val="75000"/>
                  </a:schemeClr>
                </a:solidFill>
                <a:latin typeface="Raleway Medium" panose="020B0603030101060003" pitchFamily="34" charset="77"/>
              </a:rPr>
              <a:t>pueden seguir abiertos si siguen protocolos estándar de saneamiento.  </a:t>
            </a:r>
          </a:p>
          <a:p>
            <a:pPr marL="0" indent="0">
              <a:buNone/>
            </a:pPr>
            <a:endParaRPr lang="es-US" sz="1700" dirty="0">
              <a:latin typeface="Raleway Medium" panose="020B0603030101060003" pitchFamily="34" charset="77"/>
            </a:endParaRPr>
          </a:p>
        </p:txBody>
      </p:sp>
      <p:sp>
        <p:nvSpPr>
          <p:cNvPr id="9" name="TextBox 26">
            <a:extLst>
              <a:ext uri="{FF2B5EF4-FFF2-40B4-BE49-F238E27FC236}">
                <a16:creationId xmlns:a16="http://schemas.microsoft.com/office/drawing/2014/main" id="{B494BF88-4B82-3548-B0C6-FAD25CE0D152}"/>
              </a:ext>
            </a:extLst>
          </p:cNvPr>
          <p:cNvSpPr txBox="1"/>
          <p:nvPr/>
        </p:nvSpPr>
        <p:spPr>
          <a:xfrm rot="16200000">
            <a:off x="-1665356" y="3278704"/>
            <a:ext cx="54044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spc="-150" dirty="0">
                <a:solidFill>
                  <a:schemeClr val="bg1"/>
                </a:solidFill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FASE 3</a:t>
            </a:r>
            <a:endParaRPr lang="id-ID" sz="8000" b="1" spc="-150" dirty="0">
              <a:solidFill>
                <a:schemeClr val="bg1"/>
              </a:solidFill>
              <a:latin typeface="Raleway" panose="020B0503030101060003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AutoShape 59">
            <a:extLst>
              <a:ext uri="{FF2B5EF4-FFF2-40B4-BE49-F238E27FC236}">
                <a16:creationId xmlns:a16="http://schemas.microsoft.com/office/drawing/2014/main" id="{77F576F1-5B63-B746-8337-DCB985A2E0B3}"/>
              </a:ext>
            </a:extLst>
          </p:cNvPr>
          <p:cNvSpPr>
            <a:spLocks/>
          </p:cNvSpPr>
          <p:nvPr/>
        </p:nvSpPr>
        <p:spPr bwMode="auto">
          <a:xfrm>
            <a:off x="-168074" y="1356760"/>
            <a:ext cx="2058976" cy="2055460"/>
          </a:xfrm>
          <a:custGeom>
            <a:avLst/>
            <a:gdLst>
              <a:gd name="T0" fmla="+- 0 10794 23"/>
              <a:gd name="T1" fmla="*/ T0 w 21543"/>
              <a:gd name="T2" fmla="*/ 10800 h 21600"/>
              <a:gd name="T3" fmla="+- 0 10794 23"/>
              <a:gd name="T4" fmla="*/ T3 w 21543"/>
              <a:gd name="T5" fmla="*/ 10800 h 21600"/>
              <a:gd name="T6" fmla="+- 0 10794 23"/>
              <a:gd name="T7" fmla="*/ T6 w 21543"/>
              <a:gd name="T8" fmla="*/ 10800 h 21600"/>
              <a:gd name="T9" fmla="+- 0 10794 23"/>
              <a:gd name="T10" fmla="*/ T9 w 2154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3" h="21600">
                <a:moveTo>
                  <a:pt x="16976" y="19986"/>
                </a:moveTo>
                <a:lnTo>
                  <a:pt x="11226" y="17680"/>
                </a:lnTo>
                <a:cubicBezTo>
                  <a:pt x="11088" y="17626"/>
                  <a:pt x="10946" y="17608"/>
                  <a:pt x="10806" y="17600"/>
                </a:cubicBezTo>
                <a:lnTo>
                  <a:pt x="19660" y="3837"/>
                </a:lnTo>
                <a:cubicBezTo>
                  <a:pt x="19660" y="3837"/>
                  <a:pt x="16976" y="19986"/>
                  <a:pt x="16976" y="19986"/>
                </a:cubicBezTo>
                <a:close/>
                <a:moveTo>
                  <a:pt x="6859" y="16244"/>
                </a:moveTo>
                <a:cubicBezTo>
                  <a:pt x="6858" y="16242"/>
                  <a:pt x="6855" y="16240"/>
                  <a:pt x="6854" y="16238"/>
                </a:cubicBezTo>
                <a:lnTo>
                  <a:pt x="19606" y="2552"/>
                </a:lnTo>
                <a:lnTo>
                  <a:pt x="8735" y="19536"/>
                </a:lnTo>
                <a:cubicBezTo>
                  <a:pt x="8735" y="19536"/>
                  <a:pt x="6859" y="16244"/>
                  <a:pt x="6859" y="16244"/>
                </a:cubicBezTo>
                <a:close/>
                <a:moveTo>
                  <a:pt x="2111" y="14024"/>
                </a:moveTo>
                <a:lnTo>
                  <a:pt x="17712" y="3595"/>
                </a:lnTo>
                <a:lnTo>
                  <a:pt x="6369" y="15770"/>
                </a:lnTo>
                <a:cubicBezTo>
                  <a:pt x="6309" y="15734"/>
                  <a:pt x="6256" y="15687"/>
                  <a:pt x="6190" y="15660"/>
                </a:cubicBezTo>
                <a:cubicBezTo>
                  <a:pt x="6190" y="15660"/>
                  <a:pt x="2111" y="14024"/>
                  <a:pt x="2111" y="14024"/>
                </a:cubicBezTo>
                <a:close/>
                <a:moveTo>
                  <a:pt x="21234" y="108"/>
                </a:moveTo>
                <a:cubicBezTo>
                  <a:pt x="21123" y="35"/>
                  <a:pt x="20996" y="0"/>
                  <a:pt x="20868" y="0"/>
                </a:cubicBezTo>
                <a:cubicBezTo>
                  <a:pt x="20738" y="0"/>
                  <a:pt x="20608" y="36"/>
                  <a:pt x="20495" y="113"/>
                </a:cubicBezTo>
                <a:lnTo>
                  <a:pt x="299" y="13613"/>
                </a:lnTo>
                <a:cubicBezTo>
                  <a:pt x="91" y="13751"/>
                  <a:pt x="-23" y="13995"/>
                  <a:pt x="3" y="14244"/>
                </a:cubicBezTo>
                <a:cubicBezTo>
                  <a:pt x="28" y="14494"/>
                  <a:pt x="190" y="14708"/>
                  <a:pt x="422" y="14801"/>
                </a:cubicBezTo>
                <a:lnTo>
                  <a:pt x="5689" y="16914"/>
                </a:lnTo>
                <a:lnTo>
                  <a:pt x="8166" y="21259"/>
                </a:lnTo>
                <a:cubicBezTo>
                  <a:pt x="8284" y="21468"/>
                  <a:pt x="8505" y="21597"/>
                  <a:pt x="8743" y="21599"/>
                </a:cubicBezTo>
                <a:lnTo>
                  <a:pt x="8751" y="21599"/>
                </a:lnTo>
                <a:cubicBezTo>
                  <a:pt x="8987" y="21599"/>
                  <a:pt x="9206" y="21474"/>
                  <a:pt x="9328" y="21271"/>
                </a:cubicBezTo>
                <a:lnTo>
                  <a:pt x="10726" y="18934"/>
                </a:lnTo>
                <a:lnTo>
                  <a:pt x="17253" y="21551"/>
                </a:lnTo>
                <a:cubicBezTo>
                  <a:pt x="17332" y="21584"/>
                  <a:pt x="17418" y="21599"/>
                  <a:pt x="17502" y="21599"/>
                </a:cubicBezTo>
                <a:cubicBezTo>
                  <a:pt x="17617" y="21599"/>
                  <a:pt x="17731" y="21571"/>
                  <a:pt x="17832" y="21512"/>
                </a:cubicBezTo>
                <a:cubicBezTo>
                  <a:pt x="18010" y="21412"/>
                  <a:pt x="18133" y="21238"/>
                  <a:pt x="18167" y="21035"/>
                </a:cubicBezTo>
                <a:lnTo>
                  <a:pt x="21533" y="785"/>
                </a:lnTo>
                <a:cubicBezTo>
                  <a:pt x="21576" y="520"/>
                  <a:pt x="21459" y="254"/>
                  <a:pt x="21234" y="108"/>
                </a:cubicBezTo>
              </a:path>
            </a:pathLst>
          </a:custGeom>
          <a:solidFill>
            <a:srgbClr val="F5F5F5">
              <a:alpha val="5000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pic>
        <p:nvPicPr>
          <p:cNvPr id="7" name="Imagen 6" descr="Imagen que contiene edificio, edificio de gobierno&#10;&#10;Descripción generada automáticamente">
            <a:extLst>
              <a:ext uri="{FF2B5EF4-FFF2-40B4-BE49-F238E27FC236}">
                <a16:creationId xmlns:a16="http://schemas.microsoft.com/office/drawing/2014/main" id="{2834145C-C68F-FA4B-93A0-1AFFDF4426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11" y="424684"/>
            <a:ext cx="752487" cy="53191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8E898AEC-5BBD-E24E-B233-1CBA8C4E31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99" y="1238209"/>
            <a:ext cx="524359" cy="52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154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9" grpId="0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arcador de contenido 5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FAA6A9AF-2006-FA44-A921-53D9AAB713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48" r="9445" b="14148"/>
          <a:stretch/>
        </p:blipFill>
        <p:spPr>
          <a:xfrm>
            <a:off x="1" y="0"/>
            <a:ext cx="12192000" cy="6279690"/>
          </a:xfrm>
          <a:prstGeom prst="rect">
            <a:avLst/>
          </a:prstGeom>
        </p:spPr>
      </p:pic>
      <p:pic>
        <p:nvPicPr>
          <p:cNvPr id="4" name="Imagen 3" descr="Imagen que contiene edificio, edificio de gobierno&#10;&#10;Descripción generada automáticamente">
            <a:extLst>
              <a:ext uri="{FF2B5EF4-FFF2-40B4-BE49-F238E27FC236}">
                <a16:creationId xmlns:a16="http://schemas.microsoft.com/office/drawing/2014/main" id="{CA0B69C4-A5E3-574F-A5CB-B89DB4F30F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68" y="5642524"/>
            <a:ext cx="901381" cy="63716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BFA4518-59B1-A94C-B9C8-B7F28C75A0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0619" y="5642524"/>
            <a:ext cx="637166" cy="637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71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utoShape 7">
            <a:extLst>
              <a:ext uri="{FF2B5EF4-FFF2-40B4-BE49-F238E27FC236}">
                <a16:creationId xmlns:a16="http://schemas.microsoft.com/office/drawing/2014/main" id="{F173F0E2-B447-BF43-9BDD-889F6BD4A387}"/>
              </a:ext>
            </a:extLst>
          </p:cNvPr>
          <p:cNvSpPr/>
          <p:nvPr/>
        </p:nvSpPr>
        <p:spPr>
          <a:xfrm>
            <a:off x="4698121" y="3512190"/>
            <a:ext cx="2216411" cy="211182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</p:sp>
      <p:sp>
        <p:nvSpPr>
          <p:cNvPr id="26" name="AutoShape 10">
            <a:extLst>
              <a:ext uri="{FF2B5EF4-FFF2-40B4-BE49-F238E27FC236}">
                <a16:creationId xmlns:a16="http://schemas.microsoft.com/office/drawing/2014/main" id="{2D61AF98-A6B0-AF4C-8B68-5C6CF5F578D5}"/>
              </a:ext>
            </a:extLst>
          </p:cNvPr>
          <p:cNvSpPr/>
          <p:nvPr/>
        </p:nvSpPr>
        <p:spPr>
          <a:xfrm>
            <a:off x="2156886" y="3512190"/>
            <a:ext cx="2229088" cy="211182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</p:sp>
      <p:grpSp>
        <p:nvGrpSpPr>
          <p:cNvPr id="29" name="Group 11">
            <a:extLst>
              <a:ext uri="{FF2B5EF4-FFF2-40B4-BE49-F238E27FC236}">
                <a16:creationId xmlns:a16="http://schemas.microsoft.com/office/drawing/2014/main" id="{9A3356DA-9D38-D647-8157-7C97653899E3}"/>
              </a:ext>
            </a:extLst>
          </p:cNvPr>
          <p:cNvGrpSpPr/>
          <p:nvPr/>
        </p:nvGrpSpPr>
        <p:grpSpPr>
          <a:xfrm rot="-2700000">
            <a:off x="5529947" y="3088809"/>
            <a:ext cx="434871" cy="434175"/>
            <a:chOff x="0" y="0"/>
            <a:chExt cx="6350000" cy="6339840"/>
          </a:xfrm>
          <a:solidFill>
            <a:schemeClr val="bg1"/>
          </a:solidFill>
        </p:grpSpPr>
        <p:sp>
          <p:nvSpPr>
            <p:cNvPr id="30" name="Freeform 12">
              <a:extLst>
                <a:ext uri="{FF2B5EF4-FFF2-40B4-BE49-F238E27FC236}">
                  <a16:creationId xmlns:a16="http://schemas.microsoft.com/office/drawing/2014/main" id="{0BC5A1AE-D00B-6F4E-A95C-763DE957947E}"/>
                </a:ext>
              </a:extLst>
            </p:cNvPr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</p:sp>
      </p:grpSp>
      <p:sp>
        <p:nvSpPr>
          <p:cNvPr id="31" name="AutoShape 13">
            <a:extLst>
              <a:ext uri="{FF2B5EF4-FFF2-40B4-BE49-F238E27FC236}">
                <a16:creationId xmlns:a16="http://schemas.microsoft.com/office/drawing/2014/main" id="{2ECABAC2-C268-854A-800E-4D2C731C6C52}"/>
              </a:ext>
            </a:extLst>
          </p:cNvPr>
          <p:cNvSpPr/>
          <p:nvPr/>
        </p:nvSpPr>
        <p:spPr>
          <a:xfrm>
            <a:off x="5957152" y="746556"/>
            <a:ext cx="2229088" cy="255934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</p:sp>
      <p:grpSp>
        <p:nvGrpSpPr>
          <p:cNvPr id="32" name="Group 14">
            <a:extLst>
              <a:ext uri="{FF2B5EF4-FFF2-40B4-BE49-F238E27FC236}">
                <a16:creationId xmlns:a16="http://schemas.microsoft.com/office/drawing/2014/main" id="{639C3616-FC40-F549-80C7-FFA3233517D3}"/>
              </a:ext>
            </a:extLst>
          </p:cNvPr>
          <p:cNvGrpSpPr/>
          <p:nvPr/>
        </p:nvGrpSpPr>
        <p:grpSpPr>
          <a:xfrm rot="-2700000">
            <a:off x="3017933" y="3088809"/>
            <a:ext cx="434871" cy="434175"/>
            <a:chOff x="0" y="0"/>
            <a:chExt cx="6350000" cy="6339840"/>
          </a:xfrm>
          <a:solidFill>
            <a:schemeClr val="bg1"/>
          </a:solidFill>
        </p:grpSpPr>
        <p:sp>
          <p:nvSpPr>
            <p:cNvPr id="33" name="Freeform 15">
              <a:extLst>
                <a:ext uri="{FF2B5EF4-FFF2-40B4-BE49-F238E27FC236}">
                  <a16:creationId xmlns:a16="http://schemas.microsoft.com/office/drawing/2014/main" id="{8FA8727C-9630-2347-83F2-B54B40355384}"/>
                </a:ext>
              </a:extLst>
            </p:cNvPr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</p:sp>
      </p:grpSp>
      <p:sp>
        <p:nvSpPr>
          <p:cNvPr id="34" name="AutoShape 18">
            <a:extLst>
              <a:ext uri="{FF2B5EF4-FFF2-40B4-BE49-F238E27FC236}">
                <a16:creationId xmlns:a16="http://schemas.microsoft.com/office/drawing/2014/main" id="{FCE085C8-4FA5-8C4E-96AD-CAD0B64D0CAC}"/>
              </a:ext>
            </a:extLst>
          </p:cNvPr>
          <p:cNvSpPr/>
          <p:nvPr/>
        </p:nvSpPr>
        <p:spPr>
          <a:xfrm>
            <a:off x="3414472" y="720158"/>
            <a:ext cx="2229088" cy="255934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</p:sp>
      <p:grpSp>
        <p:nvGrpSpPr>
          <p:cNvPr id="35" name="Group 19">
            <a:extLst>
              <a:ext uri="{FF2B5EF4-FFF2-40B4-BE49-F238E27FC236}">
                <a16:creationId xmlns:a16="http://schemas.microsoft.com/office/drawing/2014/main" id="{8AA3F63B-476A-1D41-B217-B798B48ADB80}"/>
              </a:ext>
            </a:extLst>
          </p:cNvPr>
          <p:cNvGrpSpPr/>
          <p:nvPr/>
        </p:nvGrpSpPr>
        <p:grpSpPr>
          <a:xfrm rot="-8100000">
            <a:off x="5432463" y="2005766"/>
            <a:ext cx="434871" cy="434175"/>
            <a:chOff x="0" y="0"/>
            <a:chExt cx="6350000" cy="6339840"/>
          </a:xfrm>
          <a:solidFill>
            <a:schemeClr val="accent1">
              <a:lumMod val="75000"/>
            </a:schemeClr>
          </a:solidFill>
        </p:grpSpPr>
        <p:sp>
          <p:nvSpPr>
            <p:cNvPr id="36" name="Freeform 20">
              <a:extLst>
                <a:ext uri="{FF2B5EF4-FFF2-40B4-BE49-F238E27FC236}">
                  <a16:creationId xmlns:a16="http://schemas.microsoft.com/office/drawing/2014/main" id="{6CC9C592-9709-754E-972F-F74029FA9264}"/>
                </a:ext>
              </a:extLst>
            </p:cNvPr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</p:sp>
      </p:grpSp>
      <p:sp>
        <p:nvSpPr>
          <p:cNvPr id="37" name="AutoShape 22">
            <a:extLst>
              <a:ext uri="{FF2B5EF4-FFF2-40B4-BE49-F238E27FC236}">
                <a16:creationId xmlns:a16="http://schemas.microsoft.com/office/drawing/2014/main" id="{0C0EB73B-8BA7-854F-9C67-41E4C9019D09}"/>
              </a:ext>
            </a:extLst>
          </p:cNvPr>
          <p:cNvSpPr/>
          <p:nvPr/>
        </p:nvSpPr>
        <p:spPr>
          <a:xfrm>
            <a:off x="914400" y="720157"/>
            <a:ext cx="2229088" cy="255934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</p:sp>
      <p:grpSp>
        <p:nvGrpSpPr>
          <p:cNvPr id="38" name="Group 23">
            <a:extLst>
              <a:ext uri="{FF2B5EF4-FFF2-40B4-BE49-F238E27FC236}">
                <a16:creationId xmlns:a16="http://schemas.microsoft.com/office/drawing/2014/main" id="{F7FCD7E7-CC69-2D45-AA7D-D487F37457D0}"/>
              </a:ext>
            </a:extLst>
          </p:cNvPr>
          <p:cNvGrpSpPr/>
          <p:nvPr/>
        </p:nvGrpSpPr>
        <p:grpSpPr>
          <a:xfrm rot="-8100000">
            <a:off x="2926052" y="2032165"/>
            <a:ext cx="434871" cy="434175"/>
            <a:chOff x="0" y="0"/>
            <a:chExt cx="6350000" cy="6339840"/>
          </a:xfrm>
          <a:solidFill>
            <a:schemeClr val="accent1">
              <a:lumMod val="75000"/>
            </a:schemeClr>
          </a:solidFill>
        </p:grpSpPr>
        <p:sp>
          <p:nvSpPr>
            <p:cNvPr id="40" name="Freeform 24">
              <a:extLst>
                <a:ext uri="{FF2B5EF4-FFF2-40B4-BE49-F238E27FC236}">
                  <a16:creationId xmlns:a16="http://schemas.microsoft.com/office/drawing/2014/main" id="{8336407E-B73B-4349-9FCF-DE2C759BC23F}"/>
                </a:ext>
              </a:extLst>
            </p:cNvPr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</p:sp>
      </p:grpSp>
      <p:sp>
        <p:nvSpPr>
          <p:cNvPr id="41" name="TextBox 25">
            <a:extLst>
              <a:ext uri="{FF2B5EF4-FFF2-40B4-BE49-F238E27FC236}">
                <a16:creationId xmlns:a16="http://schemas.microsoft.com/office/drawing/2014/main" id="{DF6FE40E-772C-524C-930A-931969357377}"/>
              </a:ext>
            </a:extLst>
          </p:cNvPr>
          <p:cNvSpPr txBox="1"/>
          <p:nvPr/>
        </p:nvSpPr>
        <p:spPr>
          <a:xfrm>
            <a:off x="1047052" y="773185"/>
            <a:ext cx="2013715" cy="523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1700" b="1" spc="192" dirty="0">
                <a:latin typeface="Raleway Medium" panose="020B0603030101060003" pitchFamily="34" charset="77"/>
                <a:cs typeface="Times New Roman" panose="02020603050405020304" pitchFamily="18" charset="0"/>
              </a:rPr>
              <a:t>Grandes </a:t>
            </a:r>
            <a:r>
              <a:rPr lang="en-US" sz="1700" b="1" spc="192" dirty="0" err="1">
                <a:latin typeface="Raleway Medium" panose="020B0603030101060003" pitchFamily="34" charset="77"/>
                <a:cs typeface="Times New Roman" panose="02020603050405020304" pitchFamily="18" charset="0"/>
              </a:rPr>
              <a:t>Reuniones</a:t>
            </a:r>
            <a:endParaRPr lang="en-US" sz="1700" b="1" spc="192" dirty="0">
              <a:latin typeface="Raleway Medium" panose="020B0603030101060003" pitchFamily="34" charset="77"/>
              <a:cs typeface="Times New Roman" panose="02020603050405020304" pitchFamily="18" charset="0"/>
            </a:endParaRPr>
          </a:p>
        </p:txBody>
      </p:sp>
      <p:sp>
        <p:nvSpPr>
          <p:cNvPr id="42" name="TextBox 26">
            <a:extLst>
              <a:ext uri="{FF2B5EF4-FFF2-40B4-BE49-F238E27FC236}">
                <a16:creationId xmlns:a16="http://schemas.microsoft.com/office/drawing/2014/main" id="{4102EEE3-3538-2948-929F-DE2C1B89C1D0}"/>
              </a:ext>
            </a:extLst>
          </p:cNvPr>
          <p:cNvSpPr txBox="1"/>
          <p:nvPr/>
        </p:nvSpPr>
        <p:spPr>
          <a:xfrm>
            <a:off x="3374359" y="751035"/>
            <a:ext cx="2216411" cy="523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1700" b="1" spc="192" dirty="0">
                <a:latin typeface="Raleway Medium" panose="020B0603030101060003" pitchFamily="34" charset="77"/>
              </a:rPr>
              <a:t>Estado mental</a:t>
            </a:r>
          </a:p>
          <a:p>
            <a:pPr algn="ctr"/>
            <a:r>
              <a:rPr lang="en-US" sz="1700" b="1" spc="192" dirty="0">
                <a:latin typeface="Raleway Medium" panose="020B0603030101060003" pitchFamily="34" charset="77"/>
              </a:rPr>
              <a:t>de las Personas</a:t>
            </a:r>
          </a:p>
        </p:txBody>
      </p:sp>
      <p:sp>
        <p:nvSpPr>
          <p:cNvPr id="43" name="TextBox 27">
            <a:extLst>
              <a:ext uri="{FF2B5EF4-FFF2-40B4-BE49-F238E27FC236}">
                <a16:creationId xmlns:a16="http://schemas.microsoft.com/office/drawing/2014/main" id="{2A022EBE-880F-1B48-BFB5-8D62A22E5ECF}"/>
              </a:ext>
            </a:extLst>
          </p:cNvPr>
          <p:cNvSpPr txBox="1"/>
          <p:nvPr/>
        </p:nvSpPr>
        <p:spPr>
          <a:xfrm>
            <a:off x="5957152" y="773185"/>
            <a:ext cx="2229088" cy="3888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56"/>
              </a:lnSpc>
            </a:pPr>
            <a:r>
              <a:rPr lang="en-US" sz="1700" b="1" spc="192" dirty="0" err="1">
                <a:latin typeface="Raleway Medium" panose="020B0603030101060003" pitchFamily="34" charset="77"/>
              </a:rPr>
              <a:t>Finanzas</a:t>
            </a:r>
            <a:r>
              <a:rPr lang="en-US" sz="1700" spc="192" dirty="0">
                <a:latin typeface="Raleway Medium" panose="020B0603030101060003" pitchFamily="34" charset="77"/>
              </a:rPr>
              <a:t> </a:t>
            </a:r>
          </a:p>
        </p:txBody>
      </p:sp>
      <p:grpSp>
        <p:nvGrpSpPr>
          <p:cNvPr id="44" name="Group 28">
            <a:extLst>
              <a:ext uri="{FF2B5EF4-FFF2-40B4-BE49-F238E27FC236}">
                <a16:creationId xmlns:a16="http://schemas.microsoft.com/office/drawing/2014/main" id="{2CA46DAE-E78E-1E4B-B31D-D1272203913B}"/>
              </a:ext>
            </a:extLst>
          </p:cNvPr>
          <p:cNvGrpSpPr/>
          <p:nvPr/>
        </p:nvGrpSpPr>
        <p:grpSpPr>
          <a:xfrm>
            <a:off x="4820211" y="4036585"/>
            <a:ext cx="1972231" cy="1032650"/>
            <a:chOff x="0" y="-114300"/>
            <a:chExt cx="3944462" cy="2065300"/>
          </a:xfrm>
        </p:grpSpPr>
        <p:sp>
          <p:nvSpPr>
            <p:cNvPr id="45" name="TextBox 29">
              <a:extLst>
                <a:ext uri="{FF2B5EF4-FFF2-40B4-BE49-F238E27FC236}">
                  <a16:creationId xmlns:a16="http://schemas.microsoft.com/office/drawing/2014/main" id="{E6BACA14-7EC5-F847-A12D-259E41E06183}"/>
                </a:ext>
              </a:extLst>
            </p:cNvPr>
            <p:cNvSpPr txBox="1"/>
            <p:nvPr/>
          </p:nvSpPr>
          <p:spPr>
            <a:xfrm>
              <a:off x="0" y="1423546"/>
              <a:ext cx="3944462" cy="5274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17"/>
                </a:lnSpc>
              </a:pPr>
              <a:endParaRPr sz="1700">
                <a:latin typeface="Raleway Medium" panose="020B0603030101060003" pitchFamily="34" charset="77"/>
              </a:endParaRPr>
            </a:p>
          </p:txBody>
        </p:sp>
        <p:sp>
          <p:nvSpPr>
            <p:cNvPr id="46" name="TextBox 30">
              <a:extLst>
                <a:ext uri="{FF2B5EF4-FFF2-40B4-BE49-F238E27FC236}">
                  <a16:creationId xmlns:a16="http://schemas.microsoft.com/office/drawing/2014/main" id="{A6963027-5492-AD41-A3DF-E26FD6FC9D3E}"/>
                </a:ext>
              </a:extLst>
            </p:cNvPr>
            <p:cNvSpPr txBox="1"/>
            <p:nvPr/>
          </p:nvSpPr>
          <p:spPr>
            <a:xfrm>
              <a:off x="0" y="-114300"/>
              <a:ext cx="3944462" cy="13740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8"/>
                </a:lnSpc>
              </a:pPr>
              <a:r>
                <a:rPr lang="en-US" sz="1700" spc="156" dirty="0">
                  <a:solidFill>
                    <a:srgbClr val="FFFFFF"/>
                  </a:solidFill>
                  <a:latin typeface="Raleway Medium" panose="020B0603030101060003" pitchFamily="34" charset="77"/>
                </a:rPr>
                <a:t>¿</a:t>
              </a:r>
              <a:r>
                <a:rPr lang="en-US" sz="1700" spc="156" dirty="0" err="1">
                  <a:solidFill>
                    <a:srgbClr val="FFFFFF"/>
                  </a:solidFill>
                  <a:latin typeface="Raleway Medium" panose="020B0603030101060003" pitchFamily="34" charset="77"/>
                </a:rPr>
                <a:t>Cómo</a:t>
              </a:r>
              <a:r>
                <a:rPr lang="en-US" sz="1700" spc="156" dirty="0">
                  <a:solidFill>
                    <a:srgbClr val="FFFFFF"/>
                  </a:solidFill>
                  <a:latin typeface="Raleway Medium" panose="020B0603030101060003" pitchFamily="34" charset="77"/>
                </a:rPr>
                <a:t> </a:t>
              </a:r>
              <a:r>
                <a:rPr lang="en-US" sz="1700" spc="156" dirty="0" err="1">
                  <a:solidFill>
                    <a:srgbClr val="FFFFFF"/>
                  </a:solidFill>
                  <a:latin typeface="Raleway Medium" panose="020B0603030101060003" pitchFamily="34" charset="77"/>
                </a:rPr>
                <a:t>Vive</a:t>
              </a:r>
              <a:endParaRPr lang="en-US" sz="1700" spc="156" dirty="0">
                <a:solidFill>
                  <a:srgbClr val="FFFFFF"/>
                </a:solidFill>
                <a:latin typeface="Raleway Medium" panose="020B0603030101060003" pitchFamily="34" charset="77"/>
              </a:endParaRPr>
            </a:p>
            <a:p>
              <a:pPr algn="ctr">
                <a:lnSpc>
                  <a:spcPts val="2808"/>
                </a:lnSpc>
              </a:pPr>
              <a:r>
                <a:rPr lang="en-US" sz="1700" spc="156" dirty="0">
                  <a:solidFill>
                    <a:srgbClr val="FFFFFF"/>
                  </a:solidFill>
                  <a:latin typeface="Raleway Medium" panose="020B0603030101060003" pitchFamily="34" charset="77"/>
                </a:rPr>
                <a:t>La </a:t>
              </a:r>
              <a:r>
                <a:rPr lang="en-US" sz="1700" spc="156" dirty="0" err="1">
                  <a:solidFill>
                    <a:srgbClr val="FFFFFF"/>
                  </a:solidFill>
                  <a:latin typeface="Raleway Medium" panose="020B0603030101060003" pitchFamily="34" charset="77"/>
                </a:rPr>
                <a:t>Gente</a:t>
              </a:r>
              <a:r>
                <a:rPr lang="en-US" sz="1700" spc="156" dirty="0">
                  <a:solidFill>
                    <a:srgbClr val="FFFFFF"/>
                  </a:solidFill>
                  <a:latin typeface="Raleway Medium" panose="020B0603030101060003" pitchFamily="34" charset="77"/>
                </a:rPr>
                <a:t>?</a:t>
              </a:r>
            </a:p>
          </p:txBody>
        </p:sp>
      </p:grpSp>
      <p:grpSp>
        <p:nvGrpSpPr>
          <p:cNvPr id="47" name="Group 31">
            <a:extLst>
              <a:ext uri="{FF2B5EF4-FFF2-40B4-BE49-F238E27FC236}">
                <a16:creationId xmlns:a16="http://schemas.microsoft.com/office/drawing/2014/main" id="{CD6D8E30-1E21-604D-A2F8-E4885CBE1FF0}"/>
              </a:ext>
            </a:extLst>
          </p:cNvPr>
          <p:cNvGrpSpPr/>
          <p:nvPr/>
        </p:nvGrpSpPr>
        <p:grpSpPr>
          <a:xfrm>
            <a:off x="2211424" y="4036585"/>
            <a:ext cx="2120014" cy="1032650"/>
            <a:chOff x="0" y="-114300"/>
            <a:chExt cx="4240027" cy="2065300"/>
          </a:xfrm>
        </p:grpSpPr>
        <p:sp>
          <p:nvSpPr>
            <p:cNvPr id="48" name="TextBox 32">
              <a:extLst>
                <a:ext uri="{FF2B5EF4-FFF2-40B4-BE49-F238E27FC236}">
                  <a16:creationId xmlns:a16="http://schemas.microsoft.com/office/drawing/2014/main" id="{A1EFEB1D-F80B-5A4E-8B20-1B89F8DFD6BA}"/>
                </a:ext>
              </a:extLst>
            </p:cNvPr>
            <p:cNvSpPr txBox="1"/>
            <p:nvPr/>
          </p:nvSpPr>
          <p:spPr>
            <a:xfrm>
              <a:off x="0" y="1423546"/>
              <a:ext cx="4240027" cy="5274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17"/>
                </a:lnSpc>
              </a:pPr>
              <a:endParaRPr sz="1700">
                <a:latin typeface="Raleway Medium" panose="020B0603030101060003" pitchFamily="34" charset="77"/>
              </a:endParaRPr>
            </a:p>
          </p:txBody>
        </p:sp>
        <p:sp>
          <p:nvSpPr>
            <p:cNvPr id="49" name="TextBox 33">
              <a:extLst>
                <a:ext uri="{FF2B5EF4-FFF2-40B4-BE49-F238E27FC236}">
                  <a16:creationId xmlns:a16="http://schemas.microsoft.com/office/drawing/2014/main" id="{79DD8DBE-2037-D246-96DD-777CC15C4711}"/>
                </a:ext>
              </a:extLst>
            </p:cNvPr>
            <p:cNvSpPr txBox="1"/>
            <p:nvPr/>
          </p:nvSpPr>
          <p:spPr>
            <a:xfrm>
              <a:off x="0" y="-114300"/>
              <a:ext cx="4240027" cy="13740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8"/>
                </a:lnSpc>
              </a:pPr>
              <a:r>
                <a:rPr lang="en-US" sz="1700" spc="156" dirty="0">
                  <a:solidFill>
                    <a:srgbClr val="FFFFFF"/>
                  </a:solidFill>
                  <a:latin typeface="Raleway Medium" panose="020B0603030101060003" pitchFamily="34" charset="77"/>
                </a:rPr>
                <a:t>¿</a:t>
              </a:r>
              <a:r>
                <a:rPr lang="en-US" sz="1700" spc="156" dirty="0" err="1">
                  <a:solidFill>
                    <a:srgbClr val="FFFFFF"/>
                  </a:solidFill>
                  <a:latin typeface="Raleway Medium" panose="020B0603030101060003" pitchFamily="34" charset="77"/>
                </a:rPr>
                <a:t>Cómo</a:t>
              </a:r>
              <a:r>
                <a:rPr lang="en-US" sz="1700" spc="156" dirty="0">
                  <a:solidFill>
                    <a:srgbClr val="FFFFFF"/>
                  </a:solidFill>
                  <a:latin typeface="Raleway Medium" panose="020B0603030101060003" pitchFamily="34" charset="77"/>
                </a:rPr>
                <a:t> se </a:t>
              </a:r>
              <a:r>
                <a:rPr lang="en-US" sz="1700" spc="156" dirty="0" err="1">
                  <a:solidFill>
                    <a:srgbClr val="FFFFFF"/>
                  </a:solidFill>
                  <a:latin typeface="Raleway Medium" panose="020B0603030101060003" pitchFamily="34" charset="77"/>
                </a:rPr>
                <a:t>reúne</a:t>
              </a:r>
              <a:r>
                <a:rPr lang="en-US" sz="1700" spc="156" dirty="0">
                  <a:solidFill>
                    <a:srgbClr val="FFFFFF"/>
                  </a:solidFill>
                  <a:latin typeface="Raleway Medium" panose="020B0603030101060003" pitchFamily="34" charset="77"/>
                </a:rPr>
                <a:t> la </a:t>
              </a:r>
              <a:r>
                <a:rPr lang="en-US" sz="1700" spc="156" dirty="0" err="1">
                  <a:solidFill>
                    <a:srgbClr val="FFFFFF"/>
                  </a:solidFill>
                  <a:latin typeface="Raleway Medium" panose="020B0603030101060003" pitchFamily="34" charset="77"/>
                </a:rPr>
                <a:t>Gente</a:t>
              </a:r>
              <a:r>
                <a:rPr lang="en-US" sz="1700" spc="156" dirty="0">
                  <a:solidFill>
                    <a:srgbClr val="FFFFFF"/>
                  </a:solidFill>
                  <a:latin typeface="Raleway Medium" panose="020B0603030101060003" pitchFamily="34" charset="77"/>
                </a:rPr>
                <a:t>?</a:t>
              </a:r>
            </a:p>
          </p:txBody>
        </p:sp>
      </p:grpSp>
      <p:sp>
        <p:nvSpPr>
          <p:cNvPr id="50" name="TextBox 37">
            <a:extLst>
              <a:ext uri="{FF2B5EF4-FFF2-40B4-BE49-F238E27FC236}">
                <a16:creationId xmlns:a16="http://schemas.microsoft.com/office/drawing/2014/main" id="{6F9F81E3-70E2-D240-89DD-E1225866AB03}"/>
              </a:ext>
            </a:extLst>
          </p:cNvPr>
          <p:cNvSpPr txBox="1"/>
          <p:nvPr/>
        </p:nvSpPr>
        <p:spPr>
          <a:xfrm>
            <a:off x="1047052" y="1598016"/>
            <a:ext cx="2013715" cy="13024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613"/>
              </a:lnSpc>
            </a:pPr>
            <a:r>
              <a:rPr lang="en-US" sz="1700" dirty="0" err="1">
                <a:solidFill>
                  <a:srgbClr val="191919"/>
                </a:solidFill>
                <a:latin typeface="Raleway Medium" panose="020B0603030101060003" pitchFamily="34" charset="77"/>
              </a:rPr>
              <a:t>Eventos</a:t>
            </a:r>
            <a:r>
              <a:rPr lang="en-US" sz="1700" dirty="0">
                <a:solidFill>
                  <a:srgbClr val="191919"/>
                </a:solidFill>
                <a:latin typeface="Raleway Medium" panose="020B0603030101060003" pitchFamily="34" charset="77"/>
              </a:rPr>
              <a:t> </a:t>
            </a:r>
            <a:r>
              <a:rPr lang="en-US" sz="1700" dirty="0" err="1">
                <a:solidFill>
                  <a:srgbClr val="191919"/>
                </a:solidFill>
                <a:latin typeface="Raleway Medium" panose="020B0603030101060003" pitchFamily="34" charset="77"/>
              </a:rPr>
              <a:t>deportivos</a:t>
            </a:r>
            <a:endParaRPr lang="en-US" sz="1700" dirty="0">
              <a:solidFill>
                <a:srgbClr val="191919"/>
              </a:solidFill>
              <a:latin typeface="Raleway Medium" panose="020B0603030101060003" pitchFamily="34" charset="77"/>
            </a:endParaRPr>
          </a:p>
          <a:p>
            <a:pPr>
              <a:lnSpc>
                <a:spcPts val="2613"/>
              </a:lnSpc>
            </a:pPr>
            <a:r>
              <a:rPr lang="en-US" sz="1700" dirty="0" err="1">
                <a:solidFill>
                  <a:srgbClr val="191919"/>
                </a:solidFill>
                <a:latin typeface="Raleway Medium" panose="020B0603030101060003" pitchFamily="34" charset="77"/>
              </a:rPr>
              <a:t>Conciertos</a:t>
            </a:r>
            <a:endParaRPr lang="en-US" sz="1700" dirty="0">
              <a:solidFill>
                <a:srgbClr val="191919"/>
              </a:solidFill>
              <a:latin typeface="Raleway Medium" panose="020B0603030101060003" pitchFamily="34" charset="77"/>
            </a:endParaRPr>
          </a:p>
          <a:p>
            <a:pPr>
              <a:lnSpc>
                <a:spcPts val="2613"/>
              </a:lnSpc>
            </a:pPr>
            <a:r>
              <a:rPr lang="en-US" sz="1700" dirty="0" err="1">
                <a:solidFill>
                  <a:srgbClr val="191919"/>
                </a:solidFill>
                <a:latin typeface="Raleway Medium" panose="020B0603030101060003" pitchFamily="34" charset="77"/>
              </a:rPr>
              <a:t>Conferencias</a:t>
            </a:r>
            <a:endParaRPr lang="en-US" sz="1700" dirty="0">
              <a:solidFill>
                <a:srgbClr val="191919"/>
              </a:solidFill>
              <a:latin typeface="Raleway Medium" panose="020B0603030101060003" pitchFamily="34" charset="77"/>
            </a:endParaRPr>
          </a:p>
          <a:p>
            <a:pPr>
              <a:lnSpc>
                <a:spcPts val="2613"/>
              </a:lnSpc>
            </a:pPr>
            <a:r>
              <a:rPr lang="en-US" sz="1700" dirty="0">
                <a:solidFill>
                  <a:srgbClr val="191919"/>
                </a:solidFill>
                <a:latin typeface="Raleway Medium" panose="020B0603030101060003" pitchFamily="34" charset="77"/>
              </a:rPr>
              <a:t>Iglesias</a:t>
            </a:r>
          </a:p>
        </p:txBody>
      </p:sp>
      <p:sp>
        <p:nvSpPr>
          <p:cNvPr id="51" name="TextBox 38">
            <a:extLst>
              <a:ext uri="{FF2B5EF4-FFF2-40B4-BE49-F238E27FC236}">
                <a16:creationId xmlns:a16="http://schemas.microsoft.com/office/drawing/2014/main" id="{9638C830-C17F-F448-8DC8-57834B9312FF}"/>
              </a:ext>
            </a:extLst>
          </p:cNvPr>
          <p:cNvSpPr txBox="1"/>
          <p:nvPr/>
        </p:nvSpPr>
        <p:spPr>
          <a:xfrm>
            <a:off x="3561035" y="1488288"/>
            <a:ext cx="1972231" cy="16358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613"/>
              </a:lnSpc>
            </a:pPr>
            <a:r>
              <a:rPr lang="en-US" sz="1700" dirty="0" err="1">
                <a:solidFill>
                  <a:srgbClr val="191919"/>
                </a:solidFill>
                <a:latin typeface="Raleway Medium" panose="020B0603030101060003" pitchFamily="34" charset="77"/>
              </a:rPr>
              <a:t>Pérdida</a:t>
            </a:r>
            <a:r>
              <a:rPr lang="en-US" sz="1700" dirty="0">
                <a:solidFill>
                  <a:srgbClr val="191919"/>
                </a:solidFill>
                <a:latin typeface="Raleway Medium" panose="020B0603030101060003" pitchFamily="34" charset="77"/>
              </a:rPr>
              <a:t> / </a:t>
            </a:r>
            <a:r>
              <a:rPr lang="en-US" sz="1700" dirty="0" err="1">
                <a:solidFill>
                  <a:srgbClr val="191919"/>
                </a:solidFill>
                <a:latin typeface="Raleway Medium" panose="020B0603030101060003" pitchFamily="34" charset="77"/>
              </a:rPr>
              <a:t>Duelo</a:t>
            </a:r>
            <a:endParaRPr lang="en-US" sz="1700" dirty="0">
              <a:solidFill>
                <a:srgbClr val="191919"/>
              </a:solidFill>
              <a:latin typeface="Raleway Medium" panose="020B0603030101060003" pitchFamily="34" charset="77"/>
            </a:endParaRPr>
          </a:p>
          <a:p>
            <a:pPr>
              <a:lnSpc>
                <a:spcPts val="2613"/>
              </a:lnSpc>
            </a:pPr>
            <a:r>
              <a:rPr lang="en-US" sz="1700" dirty="0" err="1">
                <a:solidFill>
                  <a:srgbClr val="191919"/>
                </a:solidFill>
                <a:latin typeface="Raleway Medium" panose="020B0603030101060003" pitchFamily="34" charset="77"/>
              </a:rPr>
              <a:t>trastorno</a:t>
            </a:r>
            <a:r>
              <a:rPr lang="en-US" sz="1700" dirty="0">
                <a:solidFill>
                  <a:srgbClr val="191919"/>
                </a:solidFill>
                <a:latin typeface="Raleway Medium" panose="020B0603030101060003" pitchFamily="34" charset="77"/>
              </a:rPr>
              <a:t> de </a:t>
            </a:r>
            <a:r>
              <a:rPr lang="en-US" sz="1700" dirty="0" err="1">
                <a:solidFill>
                  <a:srgbClr val="191919"/>
                </a:solidFill>
                <a:latin typeface="Raleway Medium" panose="020B0603030101060003" pitchFamily="34" charset="77"/>
              </a:rPr>
              <a:t>estrés</a:t>
            </a:r>
            <a:r>
              <a:rPr lang="en-US" sz="1700" dirty="0">
                <a:solidFill>
                  <a:srgbClr val="191919"/>
                </a:solidFill>
                <a:latin typeface="Raleway Medium" panose="020B0603030101060003" pitchFamily="34" charset="77"/>
              </a:rPr>
              <a:t> </a:t>
            </a:r>
            <a:r>
              <a:rPr lang="en-US" sz="1700" dirty="0" err="1">
                <a:solidFill>
                  <a:srgbClr val="191919"/>
                </a:solidFill>
                <a:latin typeface="Raleway Medium" panose="020B0603030101060003" pitchFamily="34" charset="77"/>
              </a:rPr>
              <a:t>postraumático</a:t>
            </a:r>
            <a:endParaRPr lang="en-US" sz="1700" dirty="0">
              <a:solidFill>
                <a:srgbClr val="191919"/>
              </a:solidFill>
              <a:latin typeface="Raleway Medium" panose="020B0603030101060003" pitchFamily="34" charset="77"/>
            </a:endParaRPr>
          </a:p>
          <a:p>
            <a:pPr>
              <a:lnSpc>
                <a:spcPts val="2613"/>
              </a:lnSpc>
            </a:pPr>
            <a:r>
              <a:rPr lang="en-US" sz="1700" dirty="0" err="1">
                <a:solidFill>
                  <a:srgbClr val="191919"/>
                </a:solidFill>
                <a:latin typeface="Raleway Medium" panose="020B0603030101060003" pitchFamily="34" charset="77"/>
              </a:rPr>
              <a:t>Precavido</a:t>
            </a:r>
            <a:endParaRPr lang="en-US" sz="1700" dirty="0">
              <a:solidFill>
                <a:srgbClr val="191919"/>
              </a:solidFill>
              <a:latin typeface="Raleway Medium" panose="020B0603030101060003" pitchFamily="34" charset="77"/>
            </a:endParaRPr>
          </a:p>
          <a:p>
            <a:pPr>
              <a:lnSpc>
                <a:spcPts val="2613"/>
              </a:lnSpc>
            </a:pPr>
            <a:r>
              <a:rPr lang="en-US" sz="1700" dirty="0" err="1">
                <a:solidFill>
                  <a:srgbClr val="191919"/>
                </a:solidFill>
                <a:latin typeface="Raleway Medium" panose="020B0603030101060003" pitchFamily="34" charset="77"/>
              </a:rPr>
              <a:t>Normalidad</a:t>
            </a:r>
            <a:endParaRPr lang="en-US" sz="1700" dirty="0">
              <a:solidFill>
                <a:srgbClr val="191919"/>
              </a:solidFill>
              <a:latin typeface="Raleway Medium" panose="020B0603030101060003" pitchFamily="34" charset="77"/>
            </a:endParaRPr>
          </a:p>
        </p:txBody>
      </p:sp>
      <p:sp>
        <p:nvSpPr>
          <p:cNvPr id="52" name="TextBox 39">
            <a:extLst>
              <a:ext uri="{FF2B5EF4-FFF2-40B4-BE49-F238E27FC236}">
                <a16:creationId xmlns:a16="http://schemas.microsoft.com/office/drawing/2014/main" id="{7F9F41B6-3AE1-224F-A63A-C472062402A9}"/>
              </a:ext>
            </a:extLst>
          </p:cNvPr>
          <p:cNvSpPr txBox="1"/>
          <p:nvPr/>
        </p:nvSpPr>
        <p:spPr>
          <a:xfrm>
            <a:off x="6119851" y="1440526"/>
            <a:ext cx="2034119" cy="16469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13"/>
              </a:lnSpc>
            </a:pPr>
            <a:r>
              <a:rPr lang="en-US" sz="1700" dirty="0" err="1">
                <a:solidFill>
                  <a:srgbClr val="191919"/>
                </a:solidFill>
                <a:latin typeface="Raleway Medium" panose="020B0603030101060003" pitchFamily="34" charset="77"/>
              </a:rPr>
              <a:t>Negocios</a:t>
            </a:r>
            <a:endParaRPr lang="en-US" sz="1700" dirty="0">
              <a:solidFill>
                <a:srgbClr val="191919"/>
              </a:solidFill>
              <a:latin typeface="Raleway Medium" panose="020B0603030101060003" pitchFamily="34" charset="77"/>
            </a:endParaRPr>
          </a:p>
          <a:p>
            <a:pPr>
              <a:lnSpc>
                <a:spcPts val="2613"/>
              </a:lnSpc>
            </a:pPr>
            <a:r>
              <a:rPr lang="en-US" sz="1700" dirty="0" err="1">
                <a:solidFill>
                  <a:srgbClr val="191919"/>
                </a:solidFill>
                <a:latin typeface="Raleway Medium" panose="020B0603030101060003" pitchFamily="34" charset="77"/>
              </a:rPr>
              <a:t>Organizaciones</a:t>
            </a:r>
            <a:r>
              <a:rPr lang="en-US" sz="1700" dirty="0">
                <a:solidFill>
                  <a:srgbClr val="191919"/>
                </a:solidFill>
                <a:latin typeface="Raleway Medium" panose="020B0603030101060003" pitchFamily="34" charset="77"/>
              </a:rPr>
              <a:t> sin fines de </a:t>
            </a:r>
            <a:r>
              <a:rPr lang="en-US" sz="1700" dirty="0" err="1">
                <a:solidFill>
                  <a:srgbClr val="191919"/>
                </a:solidFill>
                <a:latin typeface="Raleway Medium" panose="020B0603030101060003" pitchFamily="34" charset="77"/>
              </a:rPr>
              <a:t>lucro</a:t>
            </a:r>
            <a:endParaRPr lang="en-US" sz="1700" dirty="0">
              <a:solidFill>
                <a:srgbClr val="191919"/>
              </a:solidFill>
              <a:latin typeface="Raleway Medium" panose="020B0603030101060003" pitchFamily="34" charset="77"/>
            </a:endParaRPr>
          </a:p>
          <a:p>
            <a:pPr>
              <a:lnSpc>
                <a:spcPts val="2613"/>
              </a:lnSpc>
            </a:pPr>
            <a:r>
              <a:rPr lang="en-US" sz="1700" dirty="0" err="1">
                <a:solidFill>
                  <a:srgbClr val="191919"/>
                </a:solidFill>
                <a:latin typeface="Raleway Medium" panose="020B0603030101060003" pitchFamily="34" charset="77"/>
              </a:rPr>
              <a:t>Presupuestos</a:t>
            </a:r>
            <a:r>
              <a:rPr lang="en-US" sz="1700" dirty="0">
                <a:solidFill>
                  <a:srgbClr val="191919"/>
                </a:solidFill>
                <a:latin typeface="Raleway Medium" panose="020B0603030101060003" pitchFamily="34" charset="77"/>
              </a:rPr>
              <a:t> </a:t>
            </a:r>
            <a:r>
              <a:rPr lang="en-US" sz="1700" dirty="0" err="1">
                <a:solidFill>
                  <a:srgbClr val="191919"/>
                </a:solidFill>
                <a:latin typeface="Raleway Medium" panose="020B0603030101060003" pitchFamily="34" charset="77"/>
              </a:rPr>
              <a:t>familiares</a:t>
            </a:r>
            <a:endParaRPr lang="en-US" sz="1700" dirty="0">
              <a:solidFill>
                <a:srgbClr val="191919"/>
              </a:solidFill>
              <a:latin typeface="Raleway Medium" panose="020B0603030101060003" pitchFamily="34" charset="77"/>
            </a:endParaRPr>
          </a:p>
        </p:txBody>
      </p:sp>
      <p:sp>
        <p:nvSpPr>
          <p:cNvPr id="53" name="AutoShape 40">
            <a:extLst>
              <a:ext uri="{FF2B5EF4-FFF2-40B4-BE49-F238E27FC236}">
                <a16:creationId xmlns:a16="http://schemas.microsoft.com/office/drawing/2014/main" id="{D5978B6C-DD23-CE46-81D1-09E872DE6D16}"/>
              </a:ext>
            </a:extLst>
          </p:cNvPr>
          <p:cNvSpPr/>
          <p:nvPr/>
        </p:nvSpPr>
        <p:spPr>
          <a:xfrm>
            <a:off x="7221693" y="3512190"/>
            <a:ext cx="2216411" cy="211182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</p:sp>
      <p:grpSp>
        <p:nvGrpSpPr>
          <p:cNvPr id="54" name="Group 41">
            <a:extLst>
              <a:ext uri="{FF2B5EF4-FFF2-40B4-BE49-F238E27FC236}">
                <a16:creationId xmlns:a16="http://schemas.microsoft.com/office/drawing/2014/main" id="{1233DE36-E615-CD48-A17A-874587589661}"/>
              </a:ext>
            </a:extLst>
          </p:cNvPr>
          <p:cNvGrpSpPr/>
          <p:nvPr/>
        </p:nvGrpSpPr>
        <p:grpSpPr>
          <a:xfrm rot="-8018080">
            <a:off x="6697095" y="4460087"/>
            <a:ext cx="434871" cy="434175"/>
            <a:chOff x="0" y="0"/>
            <a:chExt cx="6350000" cy="6339840"/>
          </a:xfrm>
        </p:grpSpPr>
        <p:sp>
          <p:nvSpPr>
            <p:cNvPr id="55" name="Freeform 42">
              <a:extLst>
                <a:ext uri="{FF2B5EF4-FFF2-40B4-BE49-F238E27FC236}">
                  <a16:creationId xmlns:a16="http://schemas.microsoft.com/office/drawing/2014/main" id="{25BA5924-DFE3-AC4D-826D-743C402398E6}"/>
                </a:ext>
              </a:extLst>
            </p:cNvPr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7C9EF"/>
            </a:solidFill>
          </p:spPr>
        </p:sp>
      </p:grpSp>
      <p:grpSp>
        <p:nvGrpSpPr>
          <p:cNvPr id="56" name="Group 43">
            <a:extLst>
              <a:ext uri="{FF2B5EF4-FFF2-40B4-BE49-F238E27FC236}">
                <a16:creationId xmlns:a16="http://schemas.microsoft.com/office/drawing/2014/main" id="{76DEE5E2-B28B-2240-A95E-A0D2626F94F0}"/>
              </a:ext>
            </a:extLst>
          </p:cNvPr>
          <p:cNvGrpSpPr/>
          <p:nvPr/>
        </p:nvGrpSpPr>
        <p:grpSpPr>
          <a:xfrm rot="-8100000">
            <a:off x="4178123" y="4460169"/>
            <a:ext cx="434871" cy="434175"/>
            <a:chOff x="0" y="0"/>
            <a:chExt cx="6350000" cy="6339840"/>
          </a:xfrm>
        </p:grpSpPr>
        <p:sp>
          <p:nvSpPr>
            <p:cNvPr id="57" name="Freeform 44">
              <a:extLst>
                <a:ext uri="{FF2B5EF4-FFF2-40B4-BE49-F238E27FC236}">
                  <a16:creationId xmlns:a16="http://schemas.microsoft.com/office/drawing/2014/main" id="{9691D473-2B5D-2445-BFBF-5890F76A9EA7}"/>
                </a:ext>
              </a:extLst>
            </p:cNvPr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7C9EF"/>
            </a:solidFill>
          </p:spPr>
        </p:sp>
      </p:grpSp>
      <p:grpSp>
        <p:nvGrpSpPr>
          <p:cNvPr id="58" name="Group 47">
            <a:extLst>
              <a:ext uri="{FF2B5EF4-FFF2-40B4-BE49-F238E27FC236}">
                <a16:creationId xmlns:a16="http://schemas.microsoft.com/office/drawing/2014/main" id="{503C8EB4-4807-4F4D-86AE-D7D671A8DB5A}"/>
              </a:ext>
            </a:extLst>
          </p:cNvPr>
          <p:cNvGrpSpPr/>
          <p:nvPr/>
        </p:nvGrpSpPr>
        <p:grpSpPr>
          <a:xfrm>
            <a:off x="7343783" y="4036585"/>
            <a:ext cx="1972231" cy="1032650"/>
            <a:chOff x="0" y="-114300"/>
            <a:chExt cx="3944462" cy="2065300"/>
          </a:xfrm>
        </p:grpSpPr>
        <p:sp>
          <p:nvSpPr>
            <p:cNvPr id="59" name="TextBox 48">
              <a:extLst>
                <a:ext uri="{FF2B5EF4-FFF2-40B4-BE49-F238E27FC236}">
                  <a16:creationId xmlns:a16="http://schemas.microsoft.com/office/drawing/2014/main" id="{58076508-20D0-DC49-AA11-30D63A76E43B}"/>
                </a:ext>
              </a:extLst>
            </p:cNvPr>
            <p:cNvSpPr txBox="1"/>
            <p:nvPr/>
          </p:nvSpPr>
          <p:spPr>
            <a:xfrm>
              <a:off x="0" y="1423546"/>
              <a:ext cx="3944462" cy="5274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17"/>
                </a:lnSpc>
              </a:pPr>
              <a:endParaRPr sz="1700">
                <a:latin typeface="Raleway Medium" panose="020B0603030101060003" pitchFamily="34" charset="77"/>
              </a:endParaRPr>
            </a:p>
          </p:txBody>
        </p:sp>
        <p:sp>
          <p:nvSpPr>
            <p:cNvPr id="60" name="TextBox 49">
              <a:extLst>
                <a:ext uri="{FF2B5EF4-FFF2-40B4-BE49-F238E27FC236}">
                  <a16:creationId xmlns:a16="http://schemas.microsoft.com/office/drawing/2014/main" id="{5C39E598-1663-D844-B54F-62E44FE618BD}"/>
                </a:ext>
              </a:extLst>
            </p:cNvPr>
            <p:cNvSpPr txBox="1"/>
            <p:nvPr/>
          </p:nvSpPr>
          <p:spPr>
            <a:xfrm>
              <a:off x="0" y="-114300"/>
              <a:ext cx="3944462" cy="13740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8"/>
                </a:lnSpc>
              </a:pPr>
              <a:r>
                <a:rPr lang="en-US" sz="1700" spc="156" dirty="0">
                  <a:solidFill>
                    <a:srgbClr val="FFFFFF"/>
                  </a:solidFill>
                  <a:latin typeface="Raleway Medium" panose="020B0603030101060003" pitchFamily="34" charset="77"/>
                </a:rPr>
                <a:t>¿Como Da</a:t>
              </a:r>
            </a:p>
            <a:p>
              <a:pPr algn="ctr">
                <a:lnSpc>
                  <a:spcPts val="2808"/>
                </a:lnSpc>
              </a:pPr>
              <a:r>
                <a:rPr lang="en-US" sz="1700" spc="156" dirty="0">
                  <a:solidFill>
                    <a:srgbClr val="FFFFFF"/>
                  </a:solidFill>
                  <a:latin typeface="Raleway Medium" panose="020B0603030101060003" pitchFamily="34" charset="77"/>
                </a:rPr>
                <a:t>La </a:t>
              </a:r>
              <a:r>
                <a:rPr lang="en-US" sz="1700" spc="156" dirty="0" err="1">
                  <a:solidFill>
                    <a:srgbClr val="FFFFFF"/>
                  </a:solidFill>
                  <a:latin typeface="Raleway Medium" panose="020B0603030101060003" pitchFamily="34" charset="77"/>
                </a:rPr>
                <a:t>Gente</a:t>
              </a:r>
              <a:r>
                <a:rPr lang="en-US" sz="1700" spc="156" dirty="0">
                  <a:solidFill>
                    <a:srgbClr val="FFFFFF"/>
                  </a:solidFill>
                  <a:latin typeface="Raleway Medium" panose="020B0603030101060003" pitchFamily="34" charset="77"/>
                </a:rPr>
                <a:t>?</a:t>
              </a:r>
            </a:p>
          </p:txBody>
        </p:sp>
      </p:grpSp>
      <p:grpSp>
        <p:nvGrpSpPr>
          <p:cNvPr id="61" name="Group 50">
            <a:extLst>
              <a:ext uri="{FF2B5EF4-FFF2-40B4-BE49-F238E27FC236}">
                <a16:creationId xmlns:a16="http://schemas.microsoft.com/office/drawing/2014/main" id="{80DD1457-12CD-4247-BE53-E07634FE4D5D}"/>
              </a:ext>
            </a:extLst>
          </p:cNvPr>
          <p:cNvGrpSpPr/>
          <p:nvPr/>
        </p:nvGrpSpPr>
        <p:grpSpPr>
          <a:xfrm rot="-2700000">
            <a:off x="7661550" y="3088809"/>
            <a:ext cx="434871" cy="434175"/>
            <a:chOff x="0" y="0"/>
            <a:chExt cx="6350000" cy="6339840"/>
          </a:xfrm>
          <a:solidFill>
            <a:schemeClr val="bg1"/>
          </a:solidFill>
        </p:grpSpPr>
        <p:sp>
          <p:nvSpPr>
            <p:cNvPr id="62" name="Freeform 51">
              <a:extLst>
                <a:ext uri="{FF2B5EF4-FFF2-40B4-BE49-F238E27FC236}">
                  <a16:creationId xmlns:a16="http://schemas.microsoft.com/office/drawing/2014/main" id="{7E6D86F6-77FE-4A4D-AFBC-A09A98495365}"/>
                </a:ext>
              </a:extLst>
            </p:cNvPr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</p:sp>
      </p:grpSp>
      <p:sp>
        <p:nvSpPr>
          <p:cNvPr id="65" name="Rectangle 2">
            <a:extLst>
              <a:ext uri="{FF2B5EF4-FFF2-40B4-BE49-F238E27FC236}">
                <a16:creationId xmlns:a16="http://schemas.microsoft.com/office/drawing/2014/main" id="{DB245DBB-27FF-9449-8A35-240287F8A302}"/>
              </a:ext>
            </a:extLst>
          </p:cNvPr>
          <p:cNvSpPr/>
          <p:nvPr/>
        </p:nvSpPr>
        <p:spPr>
          <a:xfrm>
            <a:off x="1626900" y="5676916"/>
            <a:ext cx="9474994" cy="1181084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5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FD6D9764-CDE7-234C-B838-C6BEEB60F531}"/>
              </a:ext>
            </a:extLst>
          </p:cNvPr>
          <p:cNvSpPr txBox="1"/>
          <p:nvPr/>
        </p:nvSpPr>
        <p:spPr>
          <a:xfrm>
            <a:off x="2627533" y="5943326"/>
            <a:ext cx="7473729" cy="441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80"/>
              </a:lnSpc>
            </a:pPr>
            <a:r>
              <a:rPr lang="en-US" sz="2400" b="1" spc="71" dirty="0">
                <a:solidFill>
                  <a:schemeClr val="bg1"/>
                </a:solidFill>
                <a:latin typeface="Raleway Medium" panose="020B0603030101060003" pitchFamily="34" charset="77"/>
              </a:rPr>
              <a:t>¿</a:t>
            </a:r>
            <a:r>
              <a:rPr lang="en-US" sz="2400" b="1" spc="71" dirty="0" err="1">
                <a:solidFill>
                  <a:schemeClr val="bg1"/>
                </a:solidFill>
                <a:latin typeface="Raleway Medium" panose="020B0603030101060003" pitchFamily="34" charset="77"/>
              </a:rPr>
              <a:t>Qué</a:t>
            </a:r>
            <a:r>
              <a:rPr lang="en-US" sz="2400" b="1" spc="71" dirty="0">
                <a:solidFill>
                  <a:schemeClr val="bg1"/>
                </a:solidFill>
                <a:latin typeface="Raleway Medium" panose="020B0603030101060003" pitchFamily="34" charset="77"/>
              </a:rPr>
              <a:t> ha </a:t>
            </a:r>
            <a:r>
              <a:rPr lang="en-US" sz="2400" b="1" spc="71" dirty="0" err="1">
                <a:solidFill>
                  <a:schemeClr val="bg1"/>
                </a:solidFill>
                <a:latin typeface="Raleway Medium" panose="020B0603030101060003" pitchFamily="34" charset="77"/>
              </a:rPr>
              <a:t>afectado</a:t>
            </a:r>
            <a:r>
              <a:rPr lang="en-US" sz="2400" b="1" spc="71" dirty="0">
                <a:solidFill>
                  <a:schemeClr val="bg1"/>
                </a:solidFill>
                <a:latin typeface="Raleway Medium" panose="020B0603030101060003" pitchFamily="34" charset="77"/>
              </a:rPr>
              <a:t> COVID-19 a </a:t>
            </a:r>
            <a:r>
              <a:rPr lang="en-US" sz="2400" b="1" spc="71" dirty="0" err="1">
                <a:solidFill>
                  <a:schemeClr val="bg1"/>
                </a:solidFill>
                <a:latin typeface="Raleway Medium" panose="020B0603030101060003" pitchFamily="34" charset="77"/>
              </a:rPr>
              <a:t>Corto</a:t>
            </a:r>
            <a:r>
              <a:rPr lang="en-US" sz="2400" b="1" spc="71" dirty="0">
                <a:solidFill>
                  <a:schemeClr val="bg1"/>
                </a:solidFill>
                <a:latin typeface="Raleway Medium" panose="020B0603030101060003" pitchFamily="34" charset="77"/>
              </a:rPr>
              <a:t> </a:t>
            </a:r>
            <a:r>
              <a:rPr lang="en-US" sz="2400" b="1" spc="71" dirty="0" err="1">
                <a:solidFill>
                  <a:schemeClr val="bg1"/>
                </a:solidFill>
                <a:latin typeface="Raleway Medium" panose="020B0603030101060003" pitchFamily="34" charset="77"/>
              </a:rPr>
              <a:t>Plazo</a:t>
            </a:r>
            <a:r>
              <a:rPr lang="en-US" sz="2400" b="1" spc="71" dirty="0">
                <a:solidFill>
                  <a:schemeClr val="bg1"/>
                </a:solidFill>
                <a:latin typeface="Raleway Medium" panose="020B0603030101060003" pitchFamily="34" charset="77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22231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83129953-729B-4BC7-82A2-7E6F7A0446D8}"/>
              </a:ext>
            </a:extLst>
          </p:cNvPr>
          <p:cNvSpPr/>
          <p:nvPr/>
        </p:nvSpPr>
        <p:spPr>
          <a:xfrm>
            <a:off x="6136819" y="0"/>
            <a:ext cx="6096000" cy="6858000"/>
          </a:xfrm>
          <a:prstGeom prst="rect">
            <a:avLst/>
          </a:prstGeom>
          <a:gradFill>
            <a:gsLst>
              <a:gs pos="0">
                <a:schemeClr val="tx1">
                  <a:lumMod val="85000"/>
                  <a:lumOff val="15000"/>
                  <a:alpha val="40000"/>
                </a:schemeClr>
              </a:gs>
              <a:gs pos="100000">
                <a:schemeClr val="tx1">
                  <a:lumMod val="85000"/>
                  <a:lumOff val="15000"/>
                  <a:alpha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D166DE1-4448-48A7-BC21-14B445F1A578}"/>
              </a:ext>
            </a:extLst>
          </p:cNvPr>
          <p:cNvSpPr/>
          <p:nvPr/>
        </p:nvSpPr>
        <p:spPr>
          <a:xfrm>
            <a:off x="0" y="0"/>
            <a:ext cx="6096000" cy="3429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5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E4BFF24-C615-4FBF-8FF6-28F48BEA1AC0}"/>
              </a:ext>
            </a:extLst>
          </p:cNvPr>
          <p:cNvGrpSpPr/>
          <p:nvPr/>
        </p:nvGrpSpPr>
        <p:grpSpPr>
          <a:xfrm>
            <a:off x="7331666" y="1299300"/>
            <a:ext cx="3624666" cy="4259400"/>
            <a:chOff x="6096000" y="1038950"/>
            <a:chExt cx="3624666" cy="4259400"/>
          </a:xfrm>
          <a:solidFill>
            <a:schemeClr val="bg1">
              <a:alpha val="50000"/>
            </a:schemeClr>
          </a:solidFill>
        </p:grpSpPr>
        <p:sp>
          <p:nvSpPr>
            <p:cNvPr id="8" name="Half Frame 7">
              <a:extLst>
                <a:ext uri="{FF2B5EF4-FFF2-40B4-BE49-F238E27FC236}">
                  <a16:creationId xmlns:a16="http://schemas.microsoft.com/office/drawing/2014/main" id="{0D9315AE-5F64-4B10-8831-1DB30DD97FAA}"/>
                </a:ext>
              </a:extLst>
            </p:cNvPr>
            <p:cNvSpPr/>
            <p:nvPr/>
          </p:nvSpPr>
          <p:spPr>
            <a:xfrm>
              <a:off x="6096000" y="1038950"/>
              <a:ext cx="274588" cy="274588"/>
            </a:xfrm>
            <a:prstGeom prst="halfFrame">
              <a:avLst>
                <a:gd name="adj1" fmla="val 11156"/>
                <a:gd name="adj2" fmla="val 1317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  <p:sp>
          <p:nvSpPr>
            <p:cNvPr id="9" name="Half Frame 8">
              <a:extLst>
                <a:ext uri="{FF2B5EF4-FFF2-40B4-BE49-F238E27FC236}">
                  <a16:creationId xmlns:a16="http://schemas.microsoft.com/office/drawing/2014/main" id="{30BBC3F3-322E-49BF-B493-93DF156DD830}"/>
                </a:ext>
              </a:extLst>
            </p:cNvPr>
            <p:cNvSpPr/>
            <p:nvPr/>
          </p:nvSpPr>
          <p:spPr>
            <a:xfrm flipV="1">
              <a:off x="6096000" y="5023762"/>
              <a:ext cx="274588" cy="274588"/>
            </a:xfrm>
            <a:prstGeom prst="halfFrame">
              <a:avLst>
                <a:gd name="adj1" fmla="val 11156"/>
                <a:gd name="adj2" fmla="val 1317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  <p:sp>
          <p:nvSpPr>
            <p:cNvPr id="10" name="Half Frame 9">
              <a:extLst>
                <a:ext uri="{FF2B5EF4-FFF2-40B4-BE49-F238E27FC236}">
                  <a16:creationId xmlns:a16="http://schemas.microsoft.com/office/drawing/2014/main" id="{B6E27CD8-047E-4A92-9C6C-B7EF2C7C9E88}"/>
                </a:ext>
              </a:extLst>
            </p:cNvPr>
            <p:cNvSpPr/>
            <p:nvPr/>
          </p:nvSpPr>
          <p:spPr>
            <a:xfrm flipH="1">
              <a:off x="9446078" y="1038950"/>
              <a:ext cx="274588" cy="274588"/>
            </a:xfrm>
            <a:prstGeom prst="halfFrame">
              <a:avLst>
                <a:gd name="adj1" fmla="val 11156"/>
                <a:gd name="adj2" fmla="val 1317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  <p:sp>
          <p:nvSpPr>
            <p:cNvPr id="11" name="Half Frame 10">
              <a:extLst>
                <a:ext uri="{FF2B5EF4-FFF2-40B4-BE49-F238E27FC236}">
                  <a16:creationId xmlns:a16="http://schemas.microsoft.com/office/drawing/2014/main" id="{BC8EBBC4-0178-4EF4-8325-6BD5E0E5B9E4}"/>
                </a:ext>
              </a:extLst>
            </p:cNvPr>
            <p:cNvSpPr/>
            <p:nvPr/>
          </p:nvSpPr>
          <p:spPr>
            <a:xfrm flipH="1" flipV="1">
              <a:off x="9446078" y="5023762"/>
              <a:ext cx="274588" cy="274588"/>
            </a:xfrm>
            <a:prstGeom prst="halfFrame">
              <a:avLst>
                <a:gd name="adj1" fmla="val 11156"/>
                <a:gd name="adj2" fmla="val 1317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AF7D89AE-54DE-489E-B487-8274E0359700}"/>
              </a:ext>
            </a:extLst>
          </p:cNvPr>
          <p:cNvSpPr txBox="1"/>
          <p:nvPr/>
        </p:nvSpPr>
        <p:spPr>
          <a:xfrm>
            <a:off x="298403" y="400854"/>
            <a:ext cx="55258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bg1"/>
                </a:solidFill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</a:t>
            </a:r>
            <a:r>
              <a:rPr lang="en-US" sz="4000" b="1" spc="-150" dirty="0" err="1">
                <a:solidFill>
                  <a:schemeClr val="bg1"/>
                </a:solidFill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Iglesia</a:t>
            </a:r>
            <a:endParaRPr lang="en-US" sz="4000" b="1" spc="-150" dirty="0">
              <a:solidFill>
                <a:schemeClr val="bg1"/>
              </a:solidFill>
              <a:latin typeface="Raleway" panose="020B0503030101060003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4000" b="1" spc="-150" dirty="0" err="1">
                <a:solidFill>
                  <a:schemeClr val="bg1"/>
                </a:solidFill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necesita</a:t>
            </a:r>
            <a:endParaRPr lang="en-US" sz="4000" b="1" spc="-150" dirty="0">
              <a:solidFill>
                <a:schemeClr val="bg1"/>
              </a:solidFill>
              <a:latin typeface="Raleway" panose="020B0503030101060003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4000" b="1" spc="-150" dirty="0" err="1">
                <a:solidFill>
                  <a:schemeClr val="bg1"/>
                </a:solidFill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Pensar</a:t>
            </a:r>
            <a:r>
              <a:rPr lang="en-US" sz="4000" b="1" spc="-150" dirty="0">
                <a:solidFill>
                  <a:schemeClr val="bg1"/>
                </a:solidFill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y </a:t>
            </a:r>
            <a:r>
              <a:rPr lang="en-US" sz="4000" b="1" spc="-150" dirty="0" err="1">
                <a:solidFill>
                  <a:schemeClr val="bg1"/>
                </a:solidFill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Preparar</a:t>
            </a:r>
            <a:endParaRPr lang="id-ID" sz="4000" b="1" spc="-150" dirty="0">
              <a:solidFill>
                <a:schemeClr val="bg1"/>
              </a:solidFill>
              <a:latin typeface="Raleway" panose="020B0503030101060003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C075583A-F32C-DD4E-9945-350AED0A28B9}"/>
              </a:ext>
            </a:extLst>
          </p:cNvPr>
          <p:cNvSpPr/>
          <p:nvPr/>
        </p:nvSpPr>
        <p:spPr>
          <a:xfrm>
            <a:off x="0" y="2740700"/>
            <a:ext cx="6055182" cy="688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dirty="0"/>
              <a:t>      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80D5CA5-B324-47F4-BAAE-1FF9EE13C603}"/>
              </a:ext>
            </a:extLst>
          </p:cNvPr>
          <p:cNvGrpSpPr/>
          <p:nvPr/>
        </p:nvGrpSpPr>
        <p:grpSpPr>
          <a:xfrm>
            <a:off x="738195" y="2923630"/>
            <a:ext cx="5199961" cy="3658844"/>
            <a:chOff x="1532832" y="4081550"/>
            <a:chExt cx="4227649" cy="3658844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AA41954-BB86-4945-9D9D-B769C4792389}"/>
                </a:ext>
              </a:extLst>
            </p:cNvPr>
            <p:cNvSpPr/>
            <p:nvPr/>
          </p:nvSpPr>
          <p:spPr>
            <a:xfrm>
              <a:off x="1532832" y="4739573"/>
              <a:ext cx="4227649" cy="30008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100" spc="59" dirty="0" err="1">
                  <a:solidFill>
                    <a:schemeClr val="bg1"/>
                  </a:solidFill>
                  <a:latin typeface="Raleway Medium" panose="020B0603030101060003" pitchFamily="34" charset="77"/>
                  <a:cs typeface="Times New Roman" panose="02020603050405020304" pitchFamily="18" charset="0"/>
                </a:rPr>
                <a:t>Políticas</a:t>
              </a:r>
              <a:r>
                <a:rPr lang="en-US" sz="2100" spc="59" dirty="0">
                  <a:solidFill>
                    <a:schemeClr val="bg1"/>
                  </a:solidFill>
                  <a:latin typeface="Raleway Medium" panose="020B0603030101060003" pitchFamily="34" charset="77"/>
                  <a:cs typeface="Times New Roman" panose="02020603050405020304" pitchFamily="18" charset="0"/>
                </a:rPr>
                <a:t> y </a:t>
              </a:r>
              <a:r>
                <a:rPr lang="en-US" sz="2100" spc="59" dirty="0" err="1">
                  <a:solidFill>
                    <a:schemeClr val="bg1"/>
                  </a:solidFill>
                  <a:latin typeface="Raleway Medium" panose="020B0603030101060003" pitchFamily="34" charset="77"/>
                  <a:cs typeface="Times New Roman" panose="02020603050405020304" pitchFamily="18" charset="0"/>
                </a:rPr>
                <a:t>procedimientos</a:t>
              </a:r>
              <a:r>
                <a:rPr lang="en-US" sz="2100" spc="59" dirty="0">
                  <a:solidFill>
                    <a:schemeClr val="bg1"/>
                  </a:solidFill>
                  <a:latin typeface="Raleway Medium" panose="020B0603030101060003" pitchFamily="34" charset="77"/>
                  <a:cs typeface="Times New Roman" panose="02020603050405020304" pitchFamily="18" charset="0"/>
                </a:rPr>
                <a:t> </a:t>
              </a:r>
              <a:r>
                <a:rPr lang="en-US" sz="2100" spc="59" dirty="0" err="1">
                  <a:solidFill>
                    <a:schemeClr val="bg1"/>
                  </a:solidFill>
                  <a:latin typeface="Raleway Medium" panose="020B0603030101060003" pitchFamily="34" charset="77"/>
                  <a:cs typeface="Times New Roman" panose="02020603050405020304" pitchFamily="18" charset="0"/>
                </a:rPr>
                <a:t>sobre</a:t>
              </a:r>
              <a:r>
                <a:rPr lang="en-US" sz="2100" spc="59" dirty="0">
                  <a:solidFill>
                    <a:schemeClr val="bg1"/>
                  </a:solidFill>
                  <a:latin typeface="Raleway Medium" panose="020B0603030101060003" pitchFamily="34" charset="77"/>
                  <a:cs typeface="Times New Roman" panose="02020603050405020304" pitchFamily="18" charset="0"/>
                </a:rPr>
                <a:t> </a:t>
              </a:r>
              <a:r>
                <a:rPr lang="en-US" sz="2100" spc="59" dirty="0" err="1">
                  <a:solidFill>
                    <a:schemeClr val="bg1"/>
                  </a:solidFill>
                  <a:latin typeface="Raleway Medium" panose="020B0603030101060003" pitchFamily="34" charset="77"/>
                  <a:cs typeface="Times New Roman" panose="02020603050405020304" pitchFamily="18" charset="0"/>
                </a:rPr>
                <a:t>precauciones</a:t>
              </a:r>
              <a:r>
                <a:rPr lang="en-US" sz="2100" spc="59" dirty="0">
                  <a:solidFill>
                    <a:schemeClr val="bg1"/>
                  </a:solidFill>
                  <a:latin typeface="Raleway Medium" panose="020B0603030101060003" pitchFamily="34" charset="77"/>
                  <a:cs typeface="Times New Roman" panose="02020603050405020304" pitchFamily="18" charset="0"/>
                </a:rPr>
                <a:t> de </a:t>
              </a:r>
              <a:r>
                <a:rPr lang="en-US" sz="2100" spc="59" dirty="0" err="1">
                  <a:solidFill>
                    <a:schemeClr val="bg1"/>
                  </a:solidFill>
                  <a:latin typeface="Raleway Medium" panose="020B0603030101060003" pitchFamily="34" charset="77"/>
                  <a:cs typeface="Times New Roman" panose="02020603050405020304" pitchFamily="18" charset="0"/>
                </a:rPr>
                <a:t>seguridad</a:t>
              </a:r>
              <a:r>
                <a:rPr lang="en-US" sz="2100" spc="59" dirty="0">
                  <a:solidFill>
                    <a:schemeClr val="bg1"/>
                  </a:solidFill>
                  <a:latin typeface="Raleway Medium" panose="020B0603030101060003" pitchFamily="34" charset="77"/>
                  <a:cs typeface="Times New Roman" panose="02020603050405020304" pitchFamily="18" charset="0"/>
                </a:rPr>
                <a:t>. (</a:t>
              </a:r>
              <a:r>
                <a:rPr lang="en-US" sz="2100" spc="59" dirty="0" err="1">
                  <a:solidFill>
                    <a:schemeClr val="bg1"/>
                  </a:solidFill>
                  <a:latin typeface="Raleway Medium" panose="020B0603030101060003" pitchFamily="34" charset="77"/>
                  <a:cs typeface="Times New Roman" panose="02020603050405020304" pitchFamily="18" charset="0"/>
                </a:rPr>
                <a:t>Violencia</a:t>
              </a:r>
              <a:r>
                <a:rPr lang="en-US" sz="2100" spc="59" dirty="0">
                  <a:solidFill>
                    <a:schemeClr val="bg1"/>
                  </a:solidFill>
                  <a:latin typeface="Raleway Medium" panose="020B0603030101060003" pitchFamily="34" charset="77"/>
                  <a:cs typeface="Times New Roman" panose="02020603050405020304" pitchFamily="18" charset="0"/>
                </a:rPr>
                <a:t> y </a:t>
              </a:r>
              <a:r>
                <a:rPr lang="en-US" sz="2100" spc="59" dirty="0" err="1">
                  <a:solidFill>
                    <a:schemeClr val="bg1"/>
                  </a:solidFill>
                  <a:latin typeface="Raleway Medium" panose="020B0603030101060003" pitchFamily="34" charset="77"/>
                  <a:cs typeface="Times New Roman" panose="02020603050405020304" pitchFamily="18" charset="0"/>
                </a:rPr>
                <a:t>Pandemia</a:t>
              </a:r>
              <a:r>
                <a:rPr lang="en-US" sz="2100" spc="59" dirty="0">
                  <a:solidFill>
                    <a:schemeClr val="bg1"/>
                  </a:solidFill>
                  <a:latin typeface="Raleway Medium" panose="020B0603030101060003" pitchFamily="34" charset="77"/>
                  <a:cs typeface="Times New Roman" panose="02020603050405020304" pitchFamily="18" charset="0"/>
                </a:rPr>
                <a:t>).</a:t>
              </a:r>
            </a:p>
            <a:p>
              <a:endParaRPr lang="en-US" sz="2100" spc="59" dirty="0">
                <a:solidFill>
                  <a:schemeClr val="bg1"/>
                </a:solidFill>
                <a:latin typeface="Raleway Medium" panose="020B0603030101060003" pitchFamily="34" charset="77"/>
                <a:cs typeface="Times New Roman" panose="02020603050405020304" pitchFamily="18" charset="0"/>
              </a:endParaRPr>
            </a:p>
            <a:p>
              <a:r>
                <a:rPr lang="en-US" sz="2100" spc="59" dirty="0" err="1">
                  <a:solidFill>
                    <a:schemeClr val="bg1"/>
                  </a:solidFill>
                  <a:latin typeface="Raleway Medium" panose="020B0603030101060003" pitchFamily="34" charset="77"/>
                  <a:cs typeface="Times New Roman" panose="02020603050405020304" pitchFamily="18" charset="0"/>
                </a:rPr>
                <a:t>Comunicación</a:t>
              </a:r>
              <a:r>
                <a:rPr lang="en-US" sz="2100" spc="59" dirty="0">
                  <a:solidFill>
                    <a:schemeClr val="bg1"/>
                  </a:solidFill>
                  <a:latin typeface="Raleway Medium" panose="020B0603030101060003" pitchFamily="34" charset="77"/>
                  <a:cs typeface="Times New Roman" panose="02020603050405020304" pitchFamily="18" charset="0"/>
                </a:rPr>
                <a:t> </a:t>
              </a:r>
              <a:r>
                <a:rPr lang="en-US" sz="2100" spc="59" dirty="0" err="1">
                  <a:solidFill>
                    <a:schemeClr val="bg1"/>
                  </a:solidFill>
                  <a:latin typeface="Raleway Medium" panose="020B0603030101060003" pitchFamily="34" charset="77"/>
                  <a:cs typeface="Times New Roman" panose="02020603050405020304" pitchFamily="18" charset="0"/>
                </a:rPr>
                <a:t>sobre</a:t>
              </a:r>
              <a:r>
                <a:rPr lang="en-US" sz="2100" spc="59" dirty="0">
                  <a:solidFill>
                    <a:schemeClr val="bg1"/>
                  </a:solidFill>
                  <a:latin typeface="Raleway Medium" panose="020B0603030101060003" pitchFamily="34" charset="77"/>
                  <a:cs typeface="Times New Roman" panose="02020603050405020304" pitchFamily="18" charset="0"/>
                </a:rPr>
                <a:t> </a:t>
              </a:r>
              <a:r>
                <a:rPr lang="en-US" sz="2100" spc="59" dirty="0" err="1">
                  <a:solidFill>
                    <a:schemeClr val="bg1"/>
                  </a:solidFill>
                  <a:latin typeface="Raleway Medium" panose="020B0603030101060003" pitchFamily="34" charset="77"/>
                  <a:cs typeface="Times New Roman" panose="02020603050405020304" pitchFamily="18" charset="0"/>
                </a:rPr>
                <a:t>Nuevos</a:t>
              </a:r>
              <a:r>
                <a:rPr lang="en-US" sz="2100" spc="59" dirty="0">
                  <a:solidFill>
                    <a:schemeClr val="bg1"/>
                  </a:solidFill>
                  <a:latin typeface="Raleway Medium" panose="020B0603030101060003" pitchFamily="34" charset="77"/>
                  <a:cs typeface="Times New Roman" panose="02020603050405020304" pitchFamily="18" charset="0"/>
                </a:rPr>
                <a:t> </a:t>
              </a:r>
              <a:r>
                <a:rPr lang="en-US" sz="2100" spc="59" dirty="0" err="1">
                  <a:solidFill>
                    <a:schemeClr val="bg1"/>
                  </a:solidFill>
                  <a:latin typeface="Raleway Medium" panose="020B0603030101060003" pitchFamily="34" charset="77"/>
                  <a:cs typeface="Times New Roman" panose="02020603050405020304" pitchFamily="18" charset="0"/>
                </a:rPr>
                <a:t>Protocolos</a:t>
              </a:r>
              <a:r>
                <a:rPr lang="en-US" sz="2100" spc="59" dirty="0">
                  <a:solidFill>
                    <a:schemeClr val="bg1"/>
                  </a:solidFill>
                  <a:latin typeface="Raleway Medium" panose="020B0603030101060003" pitchFamily="34" charset="77"/>
                  <a:cs typeface="Times New Roman" panose="02020603050405020304" pitchFamily="18" charset="0"/>
                </a:rPr>
                <a:t>. </a:t>
              </a:r>
              <a:r>
                <a:rPr lang="en-US" sz="2100" spc="59" dirty="0" err="1">
                  <a:solidFill>
                    <a:schemeClr val="bg1"/>
                  </a:solidFill>
                  <a:latin typeface="Raleway Medium" panose="020B0603030101060003" pitchFamily="34" charset="77"/>
                  <a:cs typeface="Times New Roman" panose="02020603050405020304" pitchFamily="18" charset="0"/>
                </a:rPr>
                <a:t>Legales</a:t>
              </a:r>
              <a:r>
                <a:rPr lang="en-US" sz="2100" spc="59" dirty="0">
                  <a:solidFill>
                    <a:schemeClr val="bg1"/>
                  </a:solidFill>
                  <a:latin typeface="Raleway Medium" panose="020B0603030101060003" pitchFamily="34" charset="77"/>
                  <a:cs typeface="Times New Roman" panose="02020603050405020304" pitchFamily="18" charset="0"/>
                </a:rPr>
                <a:t>, </a:t>
              </a:r>
              <a:r>
                <a:rPr lang="en-US" sz="2100" spc="59" dirty="0" err="1">
                  <a:solidFill>
                    <a:schemeClr val="bg1"/>
                  </a:solidFill>
                  <a:latin typeface="Raleway Medium" panose="020B0603030101060003" pitchFamily="34" charset="77"/>
                  <a:cs typeface="Times New Roman" panose="02020603050405020304" pitchFamily="18" charset="0"/>
                </a:rPr>
                <a:t>seguros</a:t>
              </a:r>
              <a:r>
                <a:rPr lang="en-US" sz="2100" spc="59" dirty="0">
                  <a:solidFill>
                    <a:schemeClr val="bg1"/>
                  </a:solidFill>
                  <a:latin typeface="Raleway Medium" panose="020B0603030101060003" pitchFamily="34" charset="77"/>
                  <a:cs typeface="Times New Roman" panose="02020603050405020304" pitchFamily="18" charset="0"/>
                </a:rPr>
                <a:t>, </a:t>
              </a:r>
              <a:r>
                <a:rPr lang="en-US" sz="2100" spc="59" dirty="0" err="1">
                  <a:solidFill>
                    <a:schemeClr val="bg1"/>
                  </a:solidFill>
                  <a:latin typeface="Raleway Medium" panose="020B0603030101060003" pitchFamily="34" charset="77"/>
                  <a:cs typeface="Times New Roman" panose="02020603050405020304" pitchFamily="18" charset="0"/>
                </a:rPr>
                <a:t>Prevención</a:t>
              </a:r>
              <a:r>
                <a:rPr lang="en-US" sz="2100" spc="59" dirty="0">
                  <a:solidFill>
                    <a:schemeClr val="bg1"/>
                  </a:solidFill>
                  <a:latin typeface="Raleway Medium" panose="020B0603030101060003" pitchFamily="34" charset="77"/>
                  <a:cs typeface="Times New Roman" panose="02020603050405020304" pitchFamily="18" charset="0"/>
                </a:rPr>
                <a:t>, </a:t>
              </a:r>
              <a:r>
                <a:rPr lang="en-US" sz="2100" spc="59" dirty="0" err="1">
                  <a:solidFill>
                    <a:schemeClr val="bg1"/>
                  </a:solidFill>
                  <a:latin typeface="Raleway Medium" panose="020B0603030101060003" pitchFamily="34" charset="77"/>
                  <a:cs typeface="Times New Roman" panose="02020603050405020304" pitchFamily="18" charset="0"/>
                </a:rPr>
                <a:t>Limpieza</a:t>
              </a:r>
              <a:r>
                <a:rPr lang="en-US" sz="2100" spc="59" dirty="0">
                  <a:solidFill>
                    <a:schemeClr val="bg1"/>
                  </a:solidFill>
                  <a:latin typeface="Raleway Medium" panose="020B0603030101060003" pitchFamily="34" charset="77"/>
                  <a:cs typeface="Times New Roman" panose="02020603050405020304" pitchFamily="18" charset="0"/>
                </a:rPr>
                <a:t>.</a:t>
              </a:r>
            </a:p>
            <a:p>
              <a:endParaRPr lang="en-US" sz="2100" spc="59" dirty="0">
                <a:solidFill>
                  <a:schemeClr val="bg1"/>
                </a:solidFill>
                <a:latin typeface="Raleway Medium" panose="020B0603030101060003" pitchFamily="34" charset="77"/>
                <a:cs typeface="Times New Roman" panose="02020603050405020304" pitchFamily="18" charset="0"/>
              </a:endParaRPr>
            </a:p>
            <a:p>
              <a:r>
                <a:rPr lang="en-US" sz="2100" spc="59" dirty="0">
                  <a:solidFill>
                    <a:schemeClr val="bg1"/>
                  </a:solidFill>
                  <a:latin typeface="Raleway Medium" panose="020B0603030101060003" pitchFamily="34" charset="77"/>
                  <a:cs typeface="Times New Roman" panose="02020603050405020304" pitchFamily="18" charset="0"/>
                </a:rPr>
                <a:t>Directrices  Federales, </a:t>
              </a:r>
              <a:r>
                <a:rPr lang="en-US" sz="2100" spc="59" dirty="0" err="1">
                  <a:solidFill>
                    <a:schemeClr val="bg1"/>
                  </a:solidFill>
                  <a:latin typeface="Raleway Medium" panose="020B0603030101060003" pitchFamily="34" charset="77"/>
                  <a:cs typeface="Times New Roman" panose="02020603050405020304" pitchFamily="18" charset="0"/>
                </a:rPr>
                <a:t>Estatales</a:t>
              </a:r>
              <a:r>
                <a:rPr lang="en-US" sz="2100" spc="59" dirty="0">
                  <a:solidFill>
                    <a:schemeClr val="bg1"/>
                  </a:solidFill>
                  <a:latin typeface="Raleway Medium" panose="020B0603030101060003" pitchFamily="34" charset="77"/>
                  <a:cs typeface="Times New Roman" panose="02020603050405020304" pitchFamily="18" charset="0"/>
                </a:rPr>
                <a:t>, CDC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E054AED-CDFA-4E38-AB18-27833B5BF8F4}"/>
                </a:ext>
              </a:extLst>
            </p:cNvPr>
            <p:cNvSpPr txBox="1"/>
            <p:nvPr/>
          </p:nvSpPr>
          <p:spPr>
            <a:xfrm>
              <a:off x="1980677" y="4081550"/>
              <a:ext cx="3538753" cy="387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400" b="1" dirty="0" err="1">
                  <a:solidFill>
                    <a:schemeClr val="bg1"/>
                  </a:solidFill>
                  <a:latin typeface="Raleway" panose="020B0503030101060003" pitchFamily="34" charset="0"/>
                </a:rPr>
                <a:t>Asuntos</a:t>
              </a:r>
              <a:r>
                <a:rPr lang="en-US" sz="2400" b="1" dirty="0">
                  <a:solidFill>
                    <a:schemeClr val="bg1"/>
                  </a:solidFill>
                  <a:latin typeface="Raleway" panose="020B0503030101060003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Raleway" panose="020B0503030101060003" pitchFamily="34" charset="0"/>
                </a:rPr>
                <a:t>Prácticos</a:t>
              </a:r>
              <a:endParaRPr lang="en-US" sz="2400" b="1" dirty="0">
                <a:solidFill>
                  <a:schemeClr val="bg1"/>
                </a:solidFill>
                <a:latin typeface="Raleway" panose="020B0503030101060003" pitchFamily="34" charset="0"/>
              </a:endParaRPr>
            </a:p>
          </p:txBody>
        </p:sp>
      </p:grpSp>
      <p:pic>
        <p:nvPicPr>
          <p:cNvPr id="14" name="Marcador de posición de imagen 13" descr="Imagen que contiene persona, gente, grupo, hombre&#10;&#10;Descripción generada automáticamente">
            <a:extLst>
              <a:ext uri="{FF2B5EF4-FFF2-40B4-BE49-F238E27FC236}">
                <a16:creationId xmlns:a16="http://schemas.microsoft.com/office/drawing/2014/main" id="{421CE065-CDD9-CC48-A0E9-80F1EC05435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89" r="20889"/>
          <a:stretch>
            <a:fillRect/>
          </a:stretch>
        </p:blipFill>
        <p:spPr>
          <a:xfrm>
            <a:off x="6055182" y="0"/>
            <a:ext cx="6096000" cy="6858000"/>
          </a:xfrm>
          <a:solidFill>
            <a:schemeClr val="bg1">
              <a:lumMod val="95000"/>
              <a:alpha val="0"/>
            </a:schemeClr>
          </a:solidFill>
        </p:spPr>
      </p:pic>
      <p:pic>
        <p:nvPicPr>
          <p:cNvPr id="26" name="Picture 8">
            <a:extLst>
              <a:ext uri="{FF2B5EF4-FFF2-40B4-BE49-F238E27FC236}">
                <a16:creationId xmlns:a16="http://schemas.microsoft.com/office/drawing/2014/main" id="{3702DAD1-E092-C147-8591-A7193FC2863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698982" y="248201"/>
            <a:ext cx="1122149" cy="1122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777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3D865B78-1744-460D-A10E-20481D00DC1B}"/>
              </a:ext>
            </a:extLst>
          </p:cNvPr>
          <p:cNvSpPr/>
          <p:nvPr/>
        </p:nvSpPr>
        <p:spPr>
          <a:xfrm flipH="1">
            <a:off x="579117" y="0"/>
            <a:ext cx="7132049" cy="3429000"/>
          </a:xfrm>
          <a:prstGeom prst="rect">
            <a:avLst/>
          </a:prstGeom>
          <a:gradFill flip="none" rotWithShape="1">
            <a:gsLst>
              <a:gs pos="0">
                <a:srgbClr val="181B2C"/>
              </a:gs>
              <a:gs pos="81000">
                <a:srgbClr val="181B2C">
                  <a:alpha val="27000"/>
                </a:srgbClr>
              </a:gs>
              <a:gs pos="64000">
                <a:srgbClr val="181B2C">
                  <a:alpha val="55000"/>
                </a:srgbClr>
              </a:gs>
              <a:gs pos="53000">
                <a:srgbClr val="181B2C">
                  <a:alpha val="70000"/>
                </a:srgbClr>
              </a:gs>
              <a:gs pos="44000">
                <a:srgbClr val="181B2C">
                  <a:alpha val="80000"/>
                </a:srgbClr>
              </a:gs>
              <a:gs pos="93000">
                <a:srgbClr val="181B2C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7AD8513-D24E-4D18-8F43-B15DEE4BF484}"/>
              </a:ext>
            </a:extLst>
          </p:cNvPr>
          <p:cNvSpPr/>
          <p:nvPr/>
        </p:nvSpPr>
        <p:spPr>
          <a:xfrm>
            <a:off x="579118" y="2681239"/>
            <a:ext cx="11612882" cy="4176761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5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903828-72A7-4CB6-8627-91E2162D8227}"/>
              </a:ext>
            </a:extLst>
          </p:cNvPr>
          <p:cNvSpPr/>
          <p:nvPr/>
        </p:nvSpPr>
        <p:spPr>
          <a:xfrm>
            <a:off x="744583" y="3202440"/>
            <a:ext cx="10999398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00" dirty="0">
                <a:solidFill>
                  <a:schemeClr val="bg1"/>
                </a:solidFill>
                <a:latin typeface="Raleway Medium" panose="020B0603030101060003" pitchFamily="34" charset="77"/>
                <a:cs typeface="Times New Roman" panose="02020603050405020304" pitchFamily="18" charset="0"/>
              </a:rPr>
              <a:t>- MÁS SERVICIOS (</a:t>
            </a:r>
            <a:r>
              <a:rPr lang="en-US" sz="2300" dirty="0" err="1">
                <a:solidFill>
                  <a:schemeClr val="bg1"/>
                </a:solidFill>
                <a:latin typeface="Raleway Medium" panose="020B0603030101060003" pitchFamily="34" charset="77"/>
                <a:cs typeface="Times New Roman" panose="02020603050405020304" pitchFamily="18" charset="0"/>
              </a:rPr>
              <a:t>Cultos</a:t>
            </a:r>
            <a:r>
              <a:rPr lang="en-US" sz="2300" dirty="0">
                <a:solidFill>
                  <a:schemeClr val="bg1"/>
                </a:solidFill>
                <a:latin typeface="Raleway Medium" panose="020B0603030101060003" pitchFamily="34" charset="77"/>
                <a:cs typeface="Times New Roman" panose="02020603050405020304" pitchFamily="18" charset="0"/>
              </a:rPr>
              <a:t>).</a:t>
            </a:r>
          </a:p>
          <a:p>
            <a:r>
              <a:rPr lang="en-US" sz="2300" dirty="0">
                <a:solidFill>
                  <a:schemeClr val="bg1"/>
                </a:solidFill>
                <a:latin typeface="Raleway Medium" panose="020B0603030101060003" pitchFamily="34" charset="77"/>
                <a:cs typeface="Times New Roman" panose="02020603050405020304" pitchFamily="18" charset="0"/>
              </a:rPr>
              <a:t>- MÁS ESPACIO (MENOS ASIENTOS DESDE MÁS ESPACIO).</a:t>
            </a:r>
          </a:p>
          <a:p>
            <a:r>
              <a:rPr lang="en-US" sz="2300" dirty="0">
                <a:solidFill>
                  <a:schemeClr val="bg1"/>
                </a:solidFill>
                <a:latin typeface="Raleway Medium" panose="020B0603030101060003" pitchFamily="34" charset="77"/>
                <a:cs typeface="Times New Roman" panose="02020603050405020304" pitchFamily="18" charset="0"/>
              </a:rPr>
              <a:t>- MÁS LIMPIEZA.</a:t>
            </a:r>
          </a:p>
          <a:p>
            <a:r>
              <a:rPr lang="en-US" sz="2300" dirty="0">
                <a:solidFill>
                  <a:schemeClr val="bg1"/>
                </a:solidFill>
                <a:latin typeface="Raleway Medium" panose="020B0603030101060003" pitchFamily="34" charset="77"/>
                <a:cs typeface="Times New Roman" panose="02020603050405020304" pitchFamily="18" charset="0"/>
              </a:rPr>
              <a:t>- MÁSCARAS DISPONIBLES.</a:t>
            </a:r>
          </a:p>
          <a:p>
            <a:r>
              <a:rPr lang="en-US" sz="2300" dirty="0">
                <a:solidFill>
                  <a:schemeClr val="bg1"/>
                </a:solidFill>
                <a:latin typeface="Raleway Medium" panose="020B0603030101060003" pitchFamily="34" charset="77"/>
                <a:cs typeface="Times New Roman" panose="02020603050405020304" pitchFamily="18" charset="0"/>
              </a:rPr>
              <a:t>- SERVIDORES CON MÁSCARAS.</a:t>
            </a:r>
          </a:p>
          <a:p>
            <a:r>
              <a:rPr lang="en-US" sz="2300" dirty="0">
                <a:solidFill>
                  <a:schemeClr val="bg1"/>
                </a:solidFill>
                <a:latin typeface="Raleway Medium" panose="020B0603030101060003" pitchFamily="34" charset="77"/>
                <a:cs typeface="Times New Roman" panose="02020603050405020304" pitchFamily="18" charset="0"/>
              </a:rPr>
              <a:t>- DESINFECTANTE DISPONIBLE EN CADA ÁREA.</a:t>
            </a:r>
          </a:p>
          <a:p>
            <a:r>
              <a:rPr lang="en-US" sz="2300" dirty="0">
                <a:solidFill>
                  <a:schemeClr val="bg1"/>
                </a:solidFill>
                <a:latin typeface="Raleway Medium" panose="020B0603030101060003" pitchFamily="34" charset="77"/>
                <a:cs typeface="Times New Roman" panose="02020603050405020304" pitchFamily="18" charset="0"/>
              </a:rPr>
              <a:t>- HIGIENE PARA EL MINISTERIO DE NIÑOS.</a:t>
            </a:r>
          </a:p>
          <a:p>
            <a:r>
              <a:rPr lang="en-US" sz="2300" dirty="0">
                <a:solidFill>
                  <a:schemeClr val="bg1"/>
                </a:solidFill>
                <a:latin typeface="Raleway Medium" panose="020B0603030101060003" pitchFamily="34" charset="77"/>
                <a:cs typeface="Times New Roman" panose="02020603050405020304" pitchFamily="18" charset="0"/>
              </a:rPr>
              <a:t>- NO PASES (</a:t>
            </a:r>
            <a:r>
              <a:rPr lang="en-US" sz="2300" dirty="0" err="1">
                <a:solidFill>
                  <a:schemeClr val="bg1"/>
                </a:solidFill>
                <a:latin typeface="Raleway Medium" panose="020B0603030101060003" pitchFamily="34" charset="77"/>
                <a:cs typeface="Times New Roman" panose="02020603050405020304" pitchFamily="18" charset="0"/>
              </a:rPr>
              <a:t>Contacto</a:t>
            </a:r>
            <a:r>
              <a:rPr lang="en-US" sz="2300" dirty="0">
                <a:solidFill>
                  <a:schemeClr val="bg1"/>
                </a:solidFill>
                <a:latin typeface="Raleway Medium" panose="020B0603030101060003" pitchFamily="34" charset="77"/>
                <a:cs typeface="Times New Roman" panose="02020603050405020304" pitchFamily="18" charset="0"/>
              </a:rPr>
              <a:t> Libre) NADA (BOLETINES, PLACAS DE OFERTA, MICROFONOS)</a:t>
            </a:r>
          </a:p>
          <a:p>
            <a:r>
              <a:rPr lang="en-US" sz="2300" dirty="0">
                <a:solidFill>
                  <a:schemeClr val="bg1"/>
                </a:solidFill>
                <a:latin typeface="Raleway Medium" panose="020B0603030101060003" pitchFamily="34" charset="77"/>
                <a:cs typeface="Times New Roman" panose="02020603050405020304" pitchFamily="18" charset="0"/>
              </a:rPr>
              <a:t>- SIN TIEMPOS DE SALUDOS (SIN ABRAZOS, BESOS, PUÑOS, CODO CON CODO)</a:t>
            </a:r>
            <a:endParaRPr lang="es-GT" sz="2300" dirty="0">
              <a:solidFill>
                <a:schemeClr val="bg1"/>
              </a:solidFill>
              <a:latin typeface="Raleway Medium" panose="020B0603030101060003" pitchFamily="34" charset="77"/>
              <a:cs typeface="Times New Roman" panose="02020603050405020304" pitchFamily="18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E5B428F-A7EF-46E2-967F-EB7FB68948D4}"/>
              </a:ext>
            </a:extLst>
          </p:cNvPr>
          <p:cNvGrpSpPr/>
          <p:nvPr/>
        </p:nvGrpSpPr>
        <p:grpSpPr>
          <a:xfrm>
            <a:off x="881349" y="2966784"/>
            <a:ext cx="11005851" cy="3814262"/>
            <a:chOff x="1146746" y="3940900"/>
            <a:chExt cx="9887282" cy="2123401"/>
          </a:xfrm>
          <a:solidFill>
            <a:schemeClr val="bg1">
              <a:alpha val="50000"/>
            </a:schemeClr>
          </a:solidFill>
        </p:grpSpPr>
        <p:sp>
          <p:nvSpPr>
            <p:cNvPr id="9" name="Half Frame 8">
              <a:extLst>
                <a:ext uri="{FF2B5EF4-FFF2-40B4-BE49-F238E27FC236}">
                  <a16:creationId xmlns:a16="http://schemas.microsoft.com/office/drawing/2014/main" id="{E711562A-C6C0-41B6-AE81-5B21B9F8000C}"/>
                </a:ext>
              </a:extLst>
            </p:cNvPr>
            <p:cNvSpPr/>
            <p:nvPr/>
          </p:nvSpPr>
          <p:spPr>
            <a:xfrm>
              <a:off x="1146746" y="3940900"/>
              <a:ext cx="274588" cy="274588"/>
            </a:xfrm>
            <a:prstGeom prst="halfFrame">
              <a:avLst>
                <a:gd name="adj1" fmla="val 11156"/>
                <a:gd name="adj2" fmla="val 1317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  <p:sp>
          <p:nvSpPr>
            <p:cNvPr id="10" name="Half Frame 9">
              <a:extLst>
                <a:ext uri="{FF2B5EF4-FFF2-40B4-BE49-F238E27FC236}">
                  <a16:creationId xmlns:a16="http://schemas.microsoft.com/office/drawing/2014/main" id="{29E7F2F5-1F17-413E-902C-616C5F722625}"/>
                </a:ext>
              </a:extLst>
            </p:cNvPr>
            <p:cNvSpPr/>
            <p:nvPr/>
          </p:nvSpPr>
          <p:spPr>
            <a:xfrm flipV="1">
              <a:off x="1146746" y="5789713"/>
              <a:ext cx="274588" cy="274588"/>
            </a:xfrm>
            <a:prstGeom prst="halfFrame">
              <a:avLst>
                <a:gd name="adj1" fmla="val 11156"/>
                <a:gd name="adj2" fmla="val 1317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  <p:sp>
          <p:nvSpPr>
            <p:cNvPr id="11" name="Half Frame 10">
              <a:extLst>
                <a:ext uri="{FF2B5EF4-FFF2-40B4-BE49-F238E27FC236}">
                  <a16:creationId xmlns:a16="http://schemas.microsoft.com/office/drawing/2014/main" id="{69B053FD-6A85-4240-B1D0-60A122C22E0E}"/>
                </a:ext>
              </a:extLst>
            </p:cNvPr>
            <p:cNvSpPr/>
            <p:nvPr/>
          </p:nvSpPr>
          <p:spPr>
            <a:xfrm flipH="1">
              <a:off x="10759440" y="3940900"/>
              <a:ext cx="274588" cy="274588"/>
            </a:xfrm>
            <a:prstGeom prst="halfFrame">
              <a:avLst>
                <a:gd name="adj1" fmla="val 11156"/>
                <a:gd name="adj2" fmla="val 1317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  <p:sp>
          <p:nvSpPr>
            <p:cNvPr id="12" name="Half Frame 11">
              <a:extLst>
                <a:ext uri="{FF2B5EF4-FFF2-40B4-BE49-F238E27FC236}">
                  <a16:creationId xmlns:a16="http://schemas.microsoft.com/office/drawing/2014/main" id="{909D7AB8-ADD8-4DB8-B852-2F09D5DF1939}"/>
                </a:ext>
              </a:extLst>
            </p:cNvPr>
            <p:cNvSpPr/>
            <p:nvPr/>
          </p:nvSpPr>
          <p:spPr>
            <a:xfrm flipH="1" flipV="1">
              <a:off x="10759440" y="5789713"/>
              <a:ext cx="274588" cy="274588"/>
            </a:xfrm>
            <a:prstGeom prst="halfFrame">
              <a:avLst>
                <a:gd name="adj1" fmla="val 11156"/>
                <a:gd name="adj2" fmla="val 1317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</p:grpSp>
      <p:pic>
        <p:nvPicPr>
          <p:cNvPr id="5" name="Marcador de posición de imagen 4" descr="Imagen que contiene tabla, sostener, cuarto, hombre&#10;&#10;Descripción generada automáticamente">
            <a:extLst>
              <a:ext uri="{FF2B5EF4-FFF2-40B4-BE49-F238E27FC236}">
                <a16:creationId xmlns:a16="http://schemas.microsoft.com/office/drawing/2014/main" id="{B28553C7-14DC-7C49-81CD-FD5B5260F12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47" b="13047"/>
          <a:stretch>
            <a:fillRect/>
          </a:stretch>
        </p:blipFill>
        <p:spPr>
          <a:xfrm>
            <a:off x="-500062" y="0"/>
            <a:ext cx="4190714" cy="2681239"/>
          </a:xfrm>
          <a:solidFill>
            <a:schemeClr val="bg1">
              <a:lumMod val="95000"/>
              <a:alpha val="0"/>
            </a:schemeClr>
          </a:solidFill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73D5881-4C5D-4EF7-89F1-49844C0BDE30}"/>
              </a:ext>
            </a:extLst>
          </p:cNvPr>
          <p:cNvSpPr txBox="1"/>
          <p:nvPr/>
        </p:nvSpPr>
        <p:spPr>
          <a:xfrm>
            <a:off x="3690652" y="441461"/>
            <a:ext cx="7315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spc="-150" dirty="0">
                <a:solidFill>
                  <a:schemeClr val="bg1"/>
                </a:solidFill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MATERIALES PRÁCTICOS SOBRE POLÍTICAS Y PROCEDIMIENTOS:</a:t>
            </a:r>
            <a:endParaRPr lang="id-ID" sz="4000" b="1" spc="-150" dirty="0">
              <a:solidFill>
                <a:schemeClr val="bg1"/>
              </a:solidFill>
              <a:latin typeface="Raleway" panose="020B0503030101060003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180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C225675F-9E2E-4D73-8B30-71CF53F28FBE}"/>
              </a:ext>
            </a:extLst>
          </p:cNvPr>
          <p:cNvSpPr/>
          <p:nvPr/>
        </p:nvSpPr>
        <p:spPr>
          <a:xfrm>
            <a:off x="127612" y="11018"/>
            <a:ext cx="5357841" cy="6857998"/>
          </a:xfrm>
          <a:custGeom>
            <a:avLst/>
            <a:gdLst>
              <a:gd name="connsiteX0" fmla="*/ 0 w 11474244"/>
              <a:gd name="connsiteY0" fmla="*/ 0 h 10972799"/>
              <a:gd name="connsiteX1" fmla="*/ 9858754 w 11474244"/>
              <a:gd name="connsiteY1" fmla="*/ 0 h 10972799"/>
              <a:gd name="connsiteX2" fmla="*/ 9936003 w 11474244"/>
              <a:gd name="connsiteY2" fmla="*/ 98301 h 10972799"/>
              <a:gd name="connsiteX3" fmla="*/ 11474244 w 11474244"/>
              <a:gd name="connsiteY3" fmla="*/ 4731005 h 10972799"/>
              <a:gd name="connsiteX4" fmla="*/ 8364043 w 11474244"/>
              <a:gd name="connsiteY4" fmla="*/ 10935668 h 10972799"/>
              <a:gd name="connsiteX5" fmla="*/ 8311828 w 11474244"/>
              <a:gd name="connsiteY5" fmla="*/ 10972799 h 10972799"/>
              <a:gd name="connsiteX6" fmla="*/ 0 w 11474244"/>
              <a:gd name="connsiteY6" fmla="*/ 10972799 h 10972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74244" h="10972799">
                <a:moveTo>
                  <a:pt x="0" y="0"/>
                </a:moveTo>
                <a:lnTo>
                  <a:pt x="9858754" y="0"/>
                </a:lnTo>
                <a:lnTo>
                  <a:pt x="9936003" y="98301"/>
                </a:lnTo>
                <a:cubicBezTo>
                  <a:pt x="10902117" y="1390148"/>
                  <a:pt x="11474244" y="2993763"/>
                  <a:pt x="11474244" y="4731005"/>
                </a:cubicBezTo>
                <a:cubicBezTo>
                  <a:pt x="11474244" y="7270050"/>
                  <a:pt x="10252126" y="9523655"/>
                  <a:pt x="8364043" y="10935668"/>
                </a:cubicBezTo>
                <a:lnTo>
                  <a:pt x="8311828" y="10972799"/>
                </a:lnTo>
                <a:lnTo>
                  <a:pt x="0" y="10972799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Marcador de posición de imagen 5" descr="Imagen que contiene juguete, lego, reloj&#10;&#10;Descripción generada automáticamente">
            <a:extLst>
              <a:ext uri="{FF2B5EF4-FFF2-40B4-BE49-F238E27FC236}">
                <a16:creationId xmlns:a16="http://schemas.microsoft.com/office/drawing/2014/main" id="{910B84AA-3F3A-BB43-8078-31434C6EBC1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91" r="20491"/>
          <a:stretch>
            <a:fillRect/>
          </a:stretch>
        </p:blipFill>
        <p:spPr>
          <a:xfrm>
            <a:off x="-1284051" y="-119972"/>
            <a:ext cx="6203333" cy="6988987"/>
          </a:xfrm>
        </p:spPr>
      </p:pic>
      <p:sp>
        <p:nvSpPr>
          <p:cNvPr id="11" name="TextBox 15">
            <a:extLst>
              <a:ext uri="{FF2B5EF4-FFF2-40B4-BE49-F238E27FC236}">
                <a16:creationId xmlns:a16="http://schemas.microsoft.com/office/drawing/2014/main" id="{5D816436-F675-AD43-A56C-B8E0642A88D9}"/>
              </a:ext>
            </a:extLst>
          </p:cNvPr>
          <p:cNvSpPr txBox="1"/>
          <p:nvPr/>
        </p:nvSpPr>
        <p:spPr>
          <a:xfrm>
            <a:off x="6647862" y="2663745"/>
            <a:ext cx="3525962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3500" b="1" spc="156" dirty="0" err="1">
                <a:solidFill>
                  <a:schemeClr val="accent6"/>
                </a:solidFill>
                <a:latin typeface="Raleway Medium" panose="020B0603030101060003" pitchFamily="34" charset="77"/>
              </a:rPr>
              <a:t>Finanzas</a:t>
            </a:r>
            <a:r>
              <a:rPr lang="en-US" sz="2600" spc="156" dirty="0">
                <a:solidFill>
                  <a:schemeClr val="bg1"/>
                </a:solidFill>
                <a:latin typeface="Raleway Medium" panose="020B0603030101060003" pitchFamily="34" charset="77"/>
              </a:rPr>
              <a:t> </a:t>
            </a:r>
          </a:p>
        </p:txBody>
      </p:sp>
      <p:sp>
        <p:nvSpPr>
          <p:cNvPr id="12" name="TextBox 16">
            <a:extLst>
              <a:ext uri="{FF2B5EF4-FFF2-40B4-BE49-F238E27FC236}">
                <a16:creationId xmlns:a16="http://schemas.microsoft.com/office/drawing/2014/main" id="{DBED92D4-E502-F24F-8565-C1EE6CA1C0F7}"/>
              </a:ext>
            </a:extLst>
          </p:cNvPr>
          <p:cNvSpPr txBox="1"/>
          <p:nvPr/>
        </p:nvSpPr>
        <p:spPr>
          <a:xfrm>
            <a:off x="5354198" y="3370361"/>
            <a:ext cx="6582607" cy="24006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600" spc="59" dirty="0">
                <a:solidFill>
                  <a:schemeClr val="bg1"/>
                </a:solidFill>
                <a:latin typeface="Raleway Medium" panose="020B0603030101060003" pitchFamily="34" charset="77"/>
              </a:rPr>
              <a:t>Misiones es el </a:t>
            </a:r>
            <a:r>
              <a:rPr lang="en-US" sz="2600" spc="59" dirty="0" err="1">
                <a:solidFill>
                  <a:schemeClr val="bg1"/>
                </a:solidFill>
                <a:latin typeface="Raleway Medium" panose="020B0603030101060003" pitchFamily="34" charset="77"/>
              </a:rPr>
              <a:t>Mandato</a:t>
            </a:r>
            <a:r>
              <a:rPr lang="en-US" sz="2600" spc="59" dirty="0">
                <a:solidFill>
                  <a:schemeClr val="bg1"/>
                </a:solidFill>
                <a:latin typeface="Raleway Medium" panose="020B0603030101060003" pitchFamily="34" charset="77"/>
              </a:rPr>
              <a:t> de la </a:t>
            </a:r>
            <a:r>
              <a:rPr lang="en-US" sz="2600" spc="59" dirty="0" err="1">
                <a:solidFill>
                  <a:schemeClr val="bg1"/>
                </a:solidFill>
                <a:latin typeface="Raleway Medium" panose="020B0603030101060003" pitchFamily="34" charset="77"/>
              </a:rPr>
              <a:t>Iglesia</a:t>
            </a:r>
            <a:r>
              <a:rPr lang="en-US" sz="2600" spc="59" dirty="0">
                <a:solidFill>
                  <a:schemeClr val="bg1"/>
                </a:solidFill>
                <a:latin typeface="Raleway Medium" panose="020B0603030101060003" pitchFamily="34" charset="77"/>
              </a:rPr>
              <a:t>.</a:t>
            </a:r>
          </a:p>
          <a:p>
            <a:pPr algn="ctr"/>
            <a:r>
              <a:rPr lang="en-US" sz="2600" spc="59" dirty="0">
                <a:solidFill>
                  <a:schemeClr val="accent6"/>
                </a:solidFill>
                <a:latin typeface="Raleway Medium" panose="020B0603030101060003" pitchFamily="34" charset="77"/>
              </a:rPr>
              <a:t>Online Giving.(</a:t>
            </a:r>
            <a:r>
              <a:rPr lang="en-US" sz="2600" spc="59" dirty="0" err="1">
                <a:solidFill>
                  <a:schemeClr val="accent6"/>
                </a:solidFill>
                <a:latin typeface="Raleway Medium" panose="020B0603030101060003" pitchFamily="34" charset="77"/>
              </a:rPr>
              <a:t>Donaciones</a:t>
            </a:r>
            <a:r>
              <a:rPr lang="en-US" sz="2600" spc="59" dirty="0">
                <a:solidFill>
                  <a:schemeClr val="accent6"/>
                </a:solidFill>
                <a:latin typeface="Raleway Medium" panose="020B0603030101060003" pitchFamily="34" charset="77"/>
              </a:rPr>
              <a:t>)</a:t>
            </a:r>
          </a:p>
          <a:p>
            <a:pPr algn="ctr"/>
            <a:r>
              <a:rPr lang="en-US" sz="2600" spc="59" dirty="0">
                <a:solidFill>
                  <a:schemeClr val="bg1"/>
                </a:solidFill>
                <a:latin typeface="Raleway Medium" panose="020B0603030101060003" pitchFamily="34" charset="77"/>
              </a:rPr>
              <a:t>Personas </a:t>
            </a:r>
            <a:r>
              <a:rPr lang="en-US" sz="2600" spc="59" dirty="0" err="1">
                <a:solidFill>
                  <a:schemeClr val="bg1"/>
                </a:solidFill>
                <a:latin typeface="Raleway Medium" panose="020B0603030101060003" pitchFamily="34" charset="77"/>
              </a:rPr>
              <a:t>alcanzando</a:t>
            </a:r>
            <a:r>
              <a:rPr lang="en-US" sz="2600" spc="59" dirty="0">
                <a:solidFill>
                  <a:schemeClr val="bg1"/>
                </a:solidFill>
                <a:latin typeface="Raleway Medium" panose="020B0603030101060003" pitchFamily="34" charset="77"/>
              </a:rPr>
              <a:t> a personas</a:t>
            </a:r>
          </a:p>
          <a:p>
            <a:pPr algn="ctr"/>
            <a:r>
              <a:rPr lang="en-US" sz="2600" spc="59" dirty="0">
                <a:solidFill>
                  <a:schemeClr val="accent6"/>
                </a:solidFill>
                <a:latin typeface="Raleway Medium" panose="020B0603030101060003" pitchFamily="34" charset="77"/>
              </a:rPr>
              <a:t>Las </a:t>
            </a:r>
            <a:r>
              <a:rPr lang="en-US" sz="2600" spc="59" dirty="0" err="1">
                <a:solidFill>
                  <a:schemeClr val="accent6"/>
                </a:solidFill>
                <a:latin typeface="Raleway Medium" panose="020B0603030101060003" pitchFamily="34" charset="77"/>
              </a:rPr>
              <a:t>instalaciones</a:t>
            </a:r>
            <a:r>
              <a:rPr lang="en-US" sz="2600" spc="59" dirty="0">
                <a:solidFill>
                  <a:schemeClr val="accent6"/>
                </a:solidFill>
                <a:latin typeface="Raleway Medium" panose="020B0603030101060003" pitchFamily="34" charset="77"/>
              </a:rPr>
              <a:t> </a:t>
            </a:r>
            <a:r>
              <a:rPr lang="en-US" sz="2600" spc="59" dirty="0" err="1">
                <a:solidFill>
                  <a:schemeClr val="accent6"/>
                </a:solidFill>
                <a:latin typeface="Raleway Medium" panose="020B0603030101060003" pitchFamily="34" charset="77"/>
              </a:rPr>
              <a:t>facilitan</a:t>
            </a:r>
            <a:r>
              <a:rPr lang="en-US" sz="2600" spc="59" dirty="0">
                <a:solidFill>
                  <a:schemeClr val="accent6"/>
                </a:solidFill>
                <a:latin typeface="Raleway Medium" panose="020B0603030101060003" pitchFamily="34" charset="77"/>
              </a:rPr>
              <a:t> el </a:t>
            </a:r>
            <a:r>
              <a:rPr lang="en-US" sz="2600" spc="59" dirty="0" err="1">
                <a:solidFill>
                  <a:schemeClr val="accent6"/>
                </a:solidFill>
                <a:latin typeface="Raleway Medium" panose="020B0603030101060003" pitchFamily="34" charset="77"/>
              </a:rPr>
              <a:t>ministerio</a:t>
            </a:r>
            <a:r>
              <a:rPr lang="en-US" sz="2600" spc="59" dirty="0">
                <a:solidFill>
                  <a:schemeClr val="accent6"/>
                </a:solidFill>
                <a:latin typeface="Raleway Medium" panose="020B0603030101060003" pitchFamily="34" charset="77"/>
              </a:rPr>
              <a:t> (</a:t>
            </a:r>
            <a:r>
              <a:rPr lang="en-US" sz="2600" spc="59" dirty="0" err="1">
                <a:solidFill>
                  <a:schemeClr val="accent6"/>
                </a:solidFill>
                <a:latin typeface="Raleway Medium" panose="020B0603030101060003" pitchFamily="34" charset="77"/>
              </a:rPr>
              <a:t>tecnología</a:t>
            </a:r>
            <a:r>
              <a:rPr lang="en-US" sz="2600" spc="59" dirty="0">
                <a:solidFill>
                  <a:schemeClr val="accent6"/>
                </a:solidFill>
                <a:latin typeface="Raleway Medium" panose="020B0603030101060003" pitchFamily="34" charset="77"/>
              </a:rPr>
              <a:t>)</a:t>
            </a:r>
          </a:p>
          <a:p>
            <a:pPr algn="ctr"/>
            <a:r>
              <a:rPr lang="en-US" sz="2600" spc="59" dirty="0">
                <a:solidFill>
                  <a:schemeClr val="bg1"/>
                </a:solidFill>
                <a:latin typeface="Raleway Medium" panose="020B0603030101060003" pitchFamily="34" charset="77"/>
              </a:rPr>
              <a:t>La </a:t>
            </a:r>
            <a:r>
              <a:rPr lang="en-US" sz="2600" spc="59" dirty="0" err="1">
                <a:solidFill>
                  <a:schemeClr val="bg1"/>
                </a:solidFill>
                <a:latin typeface="Raleway Medium" panose="020B0603030101060003" pitchFamily="34" charset="77"/>
              </a:rPr>
              <a:t>benevolencia</a:t>
            </a:r>
            <a:r>
              <a:rPr lang="en-US" sz="2600" spc="59" dirty="0">
                <a:solidFill>
                  <a:schemeClr val="bg1"/>
                </a:solidFill>
                <a:latin typeface="Raleway Medium" panose="020B0603030101060003" pitchFamily="34" charset="77"/>
              </a:rPr>
              <a:t> (</a:t>
            </a:r>
            <a:r>
              <a:rPr lang="en-US" sz="2600" spc="59" dirty="0" err="1">
                <a:solidFill>
                  <a:schemeClr val="bg1"/>
                </a:solidFill>
                <a:latin typeface="Raleway Medium" panose="020B0603030101060003" pitchFamily="34" charset="77"/>
              </a:rPr>
              <a:t>Cuidado</a:t>
            </a:r>
            <a:r>
              <a:rPr lang="en-US" sz="2600" spc="59" dirty="0">
                <a:solidFill>
                  <a:schemeClr val="bg1"/>
                </a:solidFill>
                <a:latin typeface="Raleway Medium" panose="020B0603030101060003" pitchFamily="34" charset="77"/>
              </a:rPr>
              <a:t>)</a:t>
            </a:r>
          </a:p>
        </p:txBody>
      </p:sp>
      <p:pic>
        <p:nvPicPr>
          <p:cNvPr id="14" name="Picture 9">
            <a:extLst>
              <a:ext uri="{FF2B5EF4-FFF2-40B4-BE49-F238E27FC236}">
                <a16:creationId xmlns:a16="http://schemas.microsoft.com/office/drawing/2014/main" id="{D426C0A4-F968-9A41-BDEA-1B6C68EBF87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513922" y="830848"/>
            <a:ext cx="1469798" cy="1469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6318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9">
            <a:extLst>
              <a:ext uri="{FF2B5EF4-FFF2-40B4-BE49-F238E27FC236}">
                <a16:creationId xmlns:a16="http://schemas.microsoft.com/office/drawing/2014/main" id="{A74F41F6-36C1-D845-BAB6-F1DB90C45BF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982650" y="528022"/>
            <a:ext cx="945125" cy="94512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5" name="TextBox 18">
            <a:extLst>
              <a:ext uri="{FF2B5EF4-FFF2-40B4-BE49-F238E27FC236}">
                <a16:creationId xmlns:a16="http://schemas.microsoft.com/office/drawing/2014/main" id="{4F2C6E35-14BF-9E48-A133-758837651CAC}"/>
              </a:ext>
            </a:extLst>
          </p:cNvPr>
          <p:cNvSpPr txBox="1"/>
          <p:nvPr/>
        </p:nvSpPr>
        <p:spPr>
          <a:xfrm>
            <a:off x="5824574" y="1831772"/>
            <a:ext cx="5813988" cy="3766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08"/>
              </a:lnSpc>
            </a:pPr>
            <a:r>
              <a:rPr lang="en-US" sz="3500" b="1" spc="156" dirty="0" err="1">
                <a:solidFill>
                  <a:schemeClr val="accent6"/>
                </a:solidFill>
                <a:latin typeface="Raleway Medium" panose="020B0603030101060003" pitchFamily="34" charset="77"/>
              </a:rPr>
              <a:t>Modelos</a:t>
            </a:r>
            <a:r>
              <a:rPr lang="en-US" sz="3500" b="1" spc="156" dirty="0">
                <a:solidFill>
                  <a:schemeClr val="accent6"/>
                </a:solidFill>
                <a:latin typeface="Raleway Medium" panose="020B0603030101060003" pitchFamily="34" charset="77"/>
              </a:rPr>
              <a:t> de </a:t>
            </a:r>
            <a:r>
              <a:rPr lang="en-US" sz="3500" b="1" spc="156" dirty="0" err="1">
                <a:solidFill>
                  <a:schemeClr val="accent6"/>
                </a:solidFill>
                <a:latin typeface="Raleway Medium" panose="020B0603030101060003" pitchFamily="34" charset="77"/>
              </a:rPr>
              <a:t>Ministerios</a:t>
            </a:r>
            <a:endParaRPr lang="en-US" sz="3500" b="1" spc="156" dirty="0">
              <a:solidFill>
                <a:schemeClr val="accent6"/>
              </a:solidFill>
              <a:latin typeface="Raleway Medium" panose="020B0603030101060003" pitchFamily="34" charset="77"/>
            </a:endParaRPr>
          </a:p>
        </p:txBody>
      </p:sp>
      <p:sp>
        <p:nvSpPr>
          <p:cNvPr id="116" name="TextBox 19">
            <a:extLst>
              <a:ext uri="{FF2B5EF4-FFF2-40B4-BE49-F238E27FC236}">
                <a16:creationId xmlns:a16="http://schemas.microsoft.com/office/drawing/2014/main" id="{9A52A746-1A45-C84F-9FDB-A3D8D1125E19}"/>
              </a:ext>
            </a:extLst>
          </p:cNvPr>
          <p:cNvSpPr txBox="1"/>
          <p:nvPr/>
        </p:nvSpPr>
        <p:spPr>
          <a:xfrm>
            <a:off x="5699041" y="2353795"/>
            <a:ext cx="5939521" cy="42437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600" spc="59" dirty="0" err="1">
                <a:solidFill>
                  <a:schemeClr val="bg1"/>
                </a:solidFill>
                <a:latin typeface="Raleway Medium" panose="020B0603030101060003" pitchFamily="34" charset="77"/>
              </a:rPr>
              <a:t>Adoración</a:t>
            </a:r>
            <a:r>
              <a:rPr lang="en-US" sz="2600" spc="59" dirty="0">
                <a:solidFill>
                  <a:schemeClr val="bg1"/>
                </a:solidFill>
                <a:latin typeface="Raleway Medium" panose="020B0603030101060003" pitchFamily="34" charset="77"/>
              </a:rPr>
              <a:t> </a:t>
            </a:r>
            <a:r>
              <a:rPr lang="en-US" sz="2600" spc="59" dirty="0" err="1">
                <a:solidFill>
                  <a:schemeClr val="bg1"/>
                </a:solidFill>
                <a:latin typeface="Raleway Medium" panose="020B0603030101060003" pitchFamily="34" charset="77"/>
              </a:rPr>
              <a:t>Corporativa</a:t>
            </a:r>
            <a:r>
              <a:rPr lang="en-US" sz="2600" spc="59" dirty="0">
                <a:solidFill>
                  <a:schemeClr val="bg1"/>
                </a:solidFill>
                <a:latin typeface="Raleway Medium" panose="020B0603030101060003" pitchFamily="34" charset="77"/>
              </a:rPr>
              <a:t>. </a:t>
            </a:r>
          </a:p>
          <a:p>
            <a:pPr algn="ctr"/>
            <a:r>
              <a:rPr lang="en-US" sz="2600" b="1" spc="59" dirty="0">
                <a:solidFill>
                  <a:schemeClr val="bg1"/>
                </a:solidFill>
                <a:latin typeface="Raleway Medium" panose="020B0603030101060003" pitchFamily="34" charset="77"/>
              </a:rPr>
              <a:t>IGLESIA EN LINEA</a:t>
            </a:r>
          </a:p>
          <a:p>
            <a:pPr algn="ctr"/>
            <a:r>
              <a:rPr lang="en-US" sz="2600" spc="59" dirty="0" err="1">
                <a:solidFill>
                  <a:schemeClr val="bg1"/>
                </a:solidFill>
                <a:latin typeface="Raleway Medium" panose="020B0603030101060003" pitchFamily="34" charset="77"/>
              </a:rPr>
              <a:t>Misioneros</a:t>
            </a:r>
            <a:r>
              <a:rPr lang="en-US" sz="2600" spc="59" dirty="0">
                <a:solidFill>
                  <a:schemeClr val="bg1"/>
                </a:solidFill>
                <a:latin typeface="Raleway Medium" panose="020B0603030101060003" pitchFamily="34" charset="77"/>
              </a:rPr>
              <a:t> </a:t>
            </a:r>
            <a:r>
              <a:rPr lang="en-US" sz="2600" spc="59" dirty="0" err="1">
                <a:solidFill>
                  <a:schemeClr val="bg1"/>
                </a:solidFill>
                <a:latin typeface="Raleway Medium" panose="020B0603030101060003" pitchFamily="34" charset="77"/>
              </a:rPr>
              <a:t>Digitales</a:t>
            </a:r>
            <a:endParaRPr lang="en-US" sz="2600" spc="59" dirty="0">
              <a:solidFill>
                <a:schemeClr val="bg1"/>
              </a:solidFill>
              <a:latin typeface="Raleway Medium" panose="020B0603030101060003" pitchFamily="34" charset="77"/>
            </a:endParaRPr>
          </a:p>
          <a:p>
            <a:pPr algn="ctr"/>
            <a:r>
              <a:rPr lang="en-US" sz="2600" spc="59" dirty="0" err="1">
                <a:solidFill>
                  <a:schemeClr val="bg1"/>
                </a:solidFill>
                <a:latin typeface="Raleway Medium" panose="020B0603030101060003" pitchFamily="34" charset="77"/>
              </a:rPr>
              <a:t>Nuevos</a:t>
            </a:r>
            <a:r>
              <a:rPr lang="en-US" sz="2600" spc="59" dirty="0">
                <a:solidFill>
                  <a:schemeClr val="bg1"/>
                </a:solidFill>
                <a:latin typeface="Raleway Medium" panose="020B0603030101060003" pitchFamily="34" charset="77"/>
              </a:rPr>
              <a:t> Campos </a:t>
            </a:r>
            <a:r>
              <a:rPr lang="en-US" sz="2600" spc="59" dirty="0" err="1">
                <a:solidFill>
                  <a:schemeClr val="bg1"/>
                </a:solidFill>
                <a:latin typeface="Raleway Medium" panose="020B0603030101060003" pitchFamily="34" charset="77"/>
              </a:rPr>
              <a:t>Misioneros</a:t>
            </a:r>
            <a:endParaRPr lang="en-US" sz="2600" spc="59" dirty="0">
              <a:solidFill>
                <a:schemeClr val="bg1"/>
              </a:solidFill>
              <a:latin typeface="Raleway Medium" panose="020B0603030101060003" pitchFamily="34" charset="77"/>
            </a:endParaRPr>
          </a:p>
          <a:p>
            <a:pPr algn="ctr"/>
            <a:endParaRPr lang="en-US" sz="2600" b="1" spc="59" dirty="0">
              <a:solidFill>
                <a:schemeClr val="bg1"/>
              </a:solidFill>
              <a:latin typeface="Raleway Medium" panose="020B0603030101060003" pitchFamily="34" charset="77"/>
            </a:endParaRPr>
          </a:p>
          <a:p>
            <a:pPr algn="ctr"/>
            <a:r>
              <a:rPr lang="en-US" sz="2600" spc="59" dirty="0" err="1">
                <a:solidFill>
                  <a:schemeClr val="bg1"/>
                </a:solidFill>
                <a:latin typeface="Raleway Medium" panose="020B0603030101060003" pitchFamily="34" charset="77"/>
              </a:rPr>
              <a:t>Grupos</a:t>
            </a:r>
            <a:r>
              <a:rPr lang="en-US" sz="2600" spc="59" dirty="0">
                <a:solidFill>
                  <a:schemeClr val="bg1"/>
                </a:solidFill>
                <a:latin typeface="Raleway Medium" panose="020B0603030101060003" pitchFamily="34" charset="77"/>
              </a:rPr>
              <a:t> </a:t>
            </a:r>
            <a:r>
              <a:rPr lang="en-US" sz="2600" spc="59" dirty="0" err="1">
                <a:solidFill>
                  <a:schemeClr val="bg1"/>
                </a:solidFill>
                <a:latin typeface="Raleway Medium" panose="020B0603030101060003" pitchFamily="34" charset="77"/>
              </a:rPr>
              <a:t>pequeños</a:t>
            </a:r>
            <a:endParaRPr lang="en-US" sz="2600" spc="59" dirty="0">
              <a:solidFill>
                <a:schemeClr val="bg1"/>
              </a:solidFill>
              <a:latin typeface="Raleway Medium" panose="020B0603030101060003" pitchFamily="34" charset="77"/>
            </a:endParaRPr>
          </a:p>
          <a:p>
            <a:pPr algn="ctr"/>
            <a:r>
              <a:rPr lang="en-US" sz="2600" spc="59" dirty="0" err="1">
                <a:solidFill>
                  <a:schemeClr val="bg1"/>
                </a:solidFill>
                <a:latin typeface="Raleway Medium" panose="020B0603030101060003" pitchFamily="34" charset="77"/>
              </a:rPr>
              <a:t>Próxima</a:t>
            </a:r>
            <a:r>
              <a:rPr lang="en-US" sz="2600" spc="59" dirty="0">
                <a:solidFill>
                  <a:schemeClr val="bg1"/>
                </a:solidFill>
                <a:latin typeface="Raleway Medium" panose="020B0603030101060003" pitchFamily="34" charset="77"/>
              </a:rPr>
              <a:t> </a:t>
            </a:r>
            <a:r>
              <a:rPr lang="en-US" sz="2600" spc="59" dirty="0" err="1">
                <a:solidFill>
                  <a:schemeClr val="bg1"/>
                </a:solidFill>
                <a:latin typeface="Raleway Medium" panose="020B0603030101060003" pitchFamily="34" charset="77"/>
              </a:rPr>
              <a:t>Generación</a:t>
            </a:r>
            <a:r>
              <a:rPr lang="en-US" sz="2600" spc="59" dirty="0">
                <a:solidFill>
                  <a:schemeClr val="bg1"/>
                </a:solidFill>
                <a:latin typeface="Raleway Medium" panose="020B0603030101060003" pitchFamily="34" charset="77"/>
              </a:rPr>
              <a:t> </a:t>
            </a:r>
          </a:p>
          <a:p>
            <a:pPr algn="ctr"/>
            <a:r>
              <a:rPr lang="en-US" sz="2600" spc="59" dirty="0">
                <a:solidFill>
                  <a:schemeClr val="bg1"/>
                </a:solidFill>
                <a:latin typeface="Raleway Medium" panose="020B0603030101060003" pitchFamily="34" charset="77"/>
              </a:rPr>
              <a:t>(</a:t>
            </a:r>
            <a:r>
              <a:rPr lang="en-US" sz="2600" spc="59" dirty="0" err="1">
                <a:solidFill>
                  <a:schemeClr val="bg1"/>
                </a:solidFill>
                <a:latin typeface="Raleway Medium" panose="020B0603030101060003" pitchFamily="34" charset="77"/>
              </a:rPr>
              <a:t>niños</a:t>
            </a:r>
            <a:r>
              <a:rPr lang="en-US" sz="2600" spc="59" dirty="0">
                <a:solidFill>
                  <a:schemeClr val="bg1"/>
                </a:solidFill>
                <a:latin typeface="Raleway Medium" panose="020B0603030101060003" pitchFamily="34" charset="77"/>
              </a:rPr>
              <a:t> / </a:t>
            </a:r>
            <a:r>
              <a:rPr lang="en-US" sz="2600" spc="59" dirty="0" err="1">
                <a:solidFill>
                  <a:schemeClr val="bg1"/>
                </a:solidFill>
                <a:latin typeface="Raleway Medium" panose="020B0603030101060003" pitchFamily="34" charset="77"/>
              </a:rPr>
              <a:t>jóvenes</a:t>
            </a:r>
            <a:r>
              <a:rPr lang="en-US" sz="2600" spc="59" dirty="0">
                <a:solidFill>
                  <a:schemeClr val="bg1"/>
                </a:solidFill>
                <a:latin typeface="Raleway Medium" panose="020B0603030101060003" pitchFamily="34" charset="77"/>
              </a:rPr>
              <a:t>)</a:t>
            </a:r>
          </a:p>
          <a:p>
            <a:pPr algn="ctr"/>
            <a:endParaRPr lang="en-US" sz="2600" spc="59" dirty="0">
              <a:solidFill>
                <a:schemeClr val="bg1"/>
              </a:solidFill>
              <a:latin typeface="Raleway Medium" panose="020B0603030101060003" pitchFamily="34" charset="77"/>
            </a:endParaRPr>
          </a:p>
          <a:p>
            <a:pPr algn="ctr"/>
            <a:r>
              <a:rPr lang="en-US" sz="2600" spc="59" dirty="0" err="1">
                <a:solidFill>
                  <a:schemeClr val="bg1"/>
                </a:solidFill>
                <a:latin typeface="Raleway Medium" panose="020B0603030101060003" pitchFamily="34" charset="77"/>
              </a:rPr>
              <a:t>Voluntariado</a:t>
            </a:r>
            <a:r>
              <a:rPr lang="en-US" sz="2600" spc="59" dirty="0">
                <a:solidFill>
                  <a:schemeClr val="bg1"/>
                </a:solidFill>
                <a:latin typeface="Raleway Medium" panose="020B0603030101060003" pitchFamily="34" charset="77"/>
              </a:rPr>
              <a:t> </a:t>
            </a:r>
            <a:r>
              <a:rPr lang="en-US" sz="2600" spc="59" dirty="0" err="1">
                <a:solidFill>
                  <a:schemeClr val="bg1"/>
                </a:solidFill>
                <a:latin typeface="Raleway Medium" panose="020B0603030101060003" pitchFamily="34" charset="77"/>
              </a:rPr>
              <a:t>en</a:t>
            </a:r>
            <a:r>
              <a:rPr lang="en-US" sz="2600" spc="59" dirty="0">
                <a:solidFill>
                  <a:schemeClr val="bg1"/>
                </a:solidFill>
                <a:latin typeface="Raleway Medium" panose="020B0603030101060003" pitchFamily="34" charset="77"/>
              </a:rPr>
              <a:t> </a:t>
            </a:r>
            <a:r>
              <a:rPr lang="en-US" sz="2600" spc="59" dirty="0" err="1">
                <a:solidFill>
                  <a:schemeClr val="bg1"/>
                </a:solidFill>
                <a:latin typeface="Raleway Medium" panose="020B0603030101060003" pitchFamily="34" charset="77"/>
              </a:rPr>
              <a:t>nueva</a:t>
            </a:r>
            <a:r>
              <a:rPr lang="en-US" sz="2600" spc="59" dirty="0">
                <a:solidFill>
                  <a:schemeClr val="bg1"/>
                </a:solidFill>
                <a:latin typeface="Raleway Medium" panose="020B0603030101060003" pitchFamily="34" charset="77"/>
              </a:rPr>
              <a:t> </a:t>
            </a:r>
            <a:r>
              <a:rPr lang="en-US" sz="2600" spc="59" dirty="0" err="1">
                <a:solidFill>
                  <a:schemeClr val="bg1"/>
                </a:solidFill>
                <a:latin typeface="Raleway Medium" panose="020B0603030101060003" pitchFamily="34" charset="77"/>
              </a:rPr>
              <a:t>normalidad</a:t>
            </a:r>
            <a:endParaRPr lang="en-US" sz="2600" spc="59" dirty="0">
              <a:solidFill>
                <a:schemeClr val="bg1"/>
              </a:solidFill>
              <a:latin typeface="Raleway Medium" panose="020B0603030101060003" pitchFamily="34" charset="77"/>
            </a:endParaRPr>
          </a:p>
          <a:p>
            <a:pPr>
              <a:lnSpc>
                <a:spcPts val="2100"/>
              </a:lnSpc>
            </a:pPr>
            <a:endParaRPr lang="en-US" sz="1200" spc="59" dirty="0">
              <a:solidFill>
                <a:schemeClr val="bg1"/>
              </a:solidFill>
              <a:latin typeface="Aileron Regular"/>
            </a:endParaRPr>
          </a:p>
        </p:txBody>
      </p:sp>
      <p:sp>
        <p:nvSpPr>
          <p:cNvPr id="6" name="Freeform: Shape 3">
            <a:extLst>
              <a:ext uri="{FF2B5EF4-FFF2-40B4-BE49-F238E27FC236}">
                <a16:creationId xmlns:a16="http://schemas.microsoft.com/office/drawing/2014/main" id="{03C0E986-F842-A04E-85E0-53ACC131479B}"/>
              </a:ext>
            </a:extLst>
          </p:cNvPr>
          <p:cNvSpPr/>
          <p:nvPr/>
        </p:nvSpPr>
        <p:spPr>
          <a:xfrm>
            <a:off x="127612" y="11018"/>
            <a:ext cx="5357841" cy="6857998"/>
          </a:xfrm>
          <a:custGeom>
            <a:avLst/>
            <a:gdLst>
              <a:gd name="connsiteX0" fmla="*/ 0 w 11474244"/>
              <a:gd name="connsiteY0" fmla="*/ 0 h 10972799"/>
              <a:gd name="connsiteX1" fmla="*/ 9858754 w 11474244"/>
              <a:gd name="connsiteY1" fmla="*/ 0 h 10972799"/>
              <a:gd name="connsiteX2" fmla="*/ 9936003 w 11474244"/>
              <a:gd name="connsiteY2" fmla="*/ 98301 h 10972799"/>
              <a:gd name="connsiteX3" fmla="*/ 11474244 w 11474244"/>
              <a:gd name="connsiteY3" fmla="*/ 4731005 h 10972799"/>
              <a:gd name="connsiteX4" fmla="*/ 8364043 w 11474244"/>
              <a:gd name="connsiteY4" fmla="*/ 10935668 h 10972799"/>
              <a:gd name="connsiteX5" fmla="*/ 8311828 w 11474244"/>
              <a:gd name="connsiteY5" fmla="*/ 10972799 h 10972799"/>
              <a:gd name="connsiteX6" fmla="*/ 0 w 11474244"/>
              <a:gd name="connsiteY6" fmla="*/ 10972799 h 10972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74244" h="10972799">
                <a:moveTo>
                  <a:pt x="0" y="0"/>
                </a:moveTo>
                <a:lnTo>
                  <a:pt x="9858754" y="0"/>
                </a:lnTo>
                <a:lnTo>
                  <a:pt x="9936003" y="98301"/>
                </a:lnTo>
                <a:cubicBezTo>
                  <a:pt x="10902117" y="1390148"/>
                  <a:pt x="11474244" y="2993763"/>
                  <a:pt x="11474244" y="4731005"/>
                </a:cubicBezTo>
                <a:cubicBezTo>
                  <a:pt x="11474244" y="7270050"/>
                  <a:pt x="10252126" y="9523655"/>
                  <a:pt x="8364043" y="10935668"/>
                </a:cubicBezTo>
                <a:lnTo>
                  <a:pt x="8311828" y="10972799"/>
                </a:lnTo>
                <a:lnTo>
                  <a:pt x="0" y="10972799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Marcador de posición de imagen 5">
            <a:extLst>
              <a:ext uri="{FF2B5EF4-FFF2-40B4-BE49-F238E27FC236}">
                <a16:creationId xmlns:a16="http://schemas.microsoft.com/office/drawing/2014/main" id="{2C936B6F-9D1C-1145-8220-AF42660E79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706124" y="-103676"/>
            <a:ext cx="10425987" cy="6950658"/>
          </a:xfrm>
          <a:custGeom>
            <a:avLst/>
            <a:gdLst>
              <a:gd name="connsiteX0" fmla="*/ 0 w 6087069"/>
              <a:gd name="connsiteY0" fmla="*/ 0 h 6857998"/>
              <a:gd name="connsiteX1" fmla="*/ 4590943 w 6087069"/>
              <a:gd name="connsiteY1" fmla="*/ 0 h 6857998"/>
              <a:gd name="connsiteX2" fmla="*/ 4640730 w 6087069"/>
              <a:gd name="connsiteY2" fmla="*/ 52221 h 6857998"/>
              <a:gd name="connsiteX3" fmla="*/ 6087069 w 6087069"/>
              <a:gd name="connsiteY3" fmla="*/ 3795692 h 6857998"/>
              <a:gd name="connsiteX4" fmla="*/ 5281041 w 6087069"/>
              <a:gd name="connsiteY4" fmla="*/ 6682651 h 6857998"/>
              <a:gd name="connsiteX5" fmla="*/ 5168629 w 6087069"/>
              <a:gd name="connsiteY5" fmla="*/ 6857998 h 6857998"/>
              <a:gd name="connsiteX6" fmla="*/ 0 w 6087069"/>
              <a:gd name="connsiteY6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069" h="6857998">
                <a:moveTo>
                  <a:pt x="0" y="0"/>
                </a:moveTo>
                <a:lnTo>
                  <a:pt x="4590943" y="0"/>
                </a:lnTo>
                <a:lnTo>
                  <a:pt x="4640730" y="52221"/>
                </a:lnTo>
                <a:cubicBezTo>
                  <a:pt x="5539366" y="1040940"/>
                  <a:pt x="6087069" y="2354354"/>
                  <a:pt x="6087069" y="3795692"/>
                </a:cubicBezTo>
                <a:cubicBezTo>
                  <a:pt x="6087069" y="4852673"/>
                  <a:pt x="5792526" y="5840860"/>
                  <a:pt x="5281041" y="6682651"/>
                </a:cubicBezTo>
                <a:lnTo>
                  <a:pt x="5168629" y="6857998"/>
                </a:lnTo>
                <a:lnTo>
                  <a:pt x="0" y="685799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58360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Rectangle 2">
            <a:extLst>
              <a:ext uri="{FF2B5EF4-FFF2-40B4-BE49-F238E27FC236}">
                <a16:creationId xmlns:a16="http://schemas.microsoft.com/office/drawing/2014/main" id="{B7AF1785-ED49-474A-84BD-C916BB6149D1}"/>
              </a:ext>
            </a:extLst>
          </p:cNvPr>
          <p:cNvSpPr/>
          <p:nvPr/>
        </p:nvSpPr>
        <p:spPr>
          <a:xfrm>
            <a:off x="643462" y="10825"/>
            <a:ext cx="11739441" cy="1284344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5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24" name="Picture 2">
            <a:extLst>
              <a:ext uri="{FF2B5EF4-FFF2-40B4-BE49-F238E27FC236}">
                <a16:creationId xmlns:a16="http://schemas.microsoft.com/office/drawing/2014/main" id="{F7DFDA67-28B2-7C4E-A1FA-279B28726AA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8999"/>
          </a:blip>
          <a:srcRect/>
          <a:stretch>
            <a:fillRect/>
          </a:stretch>
        </p:blipFill>
        <p:spPr>
          <a:xfrm>
            <a:off x="643462" y="1913725"/>
            <a:ext cx="2381560" cy="2060049"/>
          </a:xfrm>
          <a:prstGeom prst="rect">
            <a:avLst/>
          </a:prstGeom>
        </p:spPr>
      </p:pic>
      <p:pic>
        <p:nvPicPr>
          <p:cNvPr id="125" name="Picture 3">
            <a:extLst>
              <a:ext uri="{FF2B5EF4-FFF2-40B4-BE49-F238E27FC236}">
                <a16:creationId xmlns:a16="http://schemas.microsoft.com/office/drawing/2014/main" id="{9F1C4AC9-5A10-C745-9A9D-FE79FAE6875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0800000">
            <a:off x="685881" y="3933015"/>
            <a:ext cx="2381560" cy="2060049"/>
          </a:xfrm>
          <a:prstGeom prst="rect">
            <a:avLst/>
          </a:prstGeom>
        </p:spPr>
      </p:pic>
      <p:pic>
        <p:nvPicPr>
          <p:cNvPr id="126" name="Picture 4">
            <a:extLst>
              <a:ext uri="{FF2B5EF4-FFF2-40B4-BE49-F238E27FC236}">
                <a16:creationId xmlns:a16="http://schemas.microsoft.com/office/drawing/2014/main" id="{96869CF0-86C1-2347-99EC-F0CE733A938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5000"/>
          </a:blip>
          <a:srcRect/>
          <a:stretch>
            <a:fillRect/>
          </a:stretch>
        </p:blipFill>
        <p:spPr>
          <a:xfrm>
            <a:off x="2943706" y="1848798"/>
            <a:ext cx="2381560" cy="2060049"/>
          </a:xfrm>
          <a:prstGeom prst="rect">
            <a:avLst/>
          </a:prstGeom>
        </p:spPr>
      </p:pic>
      <p:pic>
        <p:nvPicPr>
          <p:cNvPr id="127" name="Picture 5">
            <a:extLst>
              <a:ext uri="{FF2B5EF4-FFF2-40B4-BE49-F238E27FC236}">
                <a16:creationId xmlns:a16="http://schemas.microsoft.com/office/drawing/2014/main" id="{838E8896-EC1E-B540-8954-CB93B8A8C2A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10800000">
            <a:off x="2977754" y="3906539"/>
            <a:ext cx="2381560" cy="2060049"/>
          </a:xfrm>
          <a:prstGeom prst="rect">
            <a:avLst/>
          </a:prstGeom>
        </p:spPr>
      </p:pic>
      <p:pic>
        <p:nvPicPr>
          <p:cNvPr id="128" name="Picture 6">
            <a:extLst>
              <a:ext uri="{FF2B5EF4-FFF2-40B4-BE49-F238E27FC236}">
                <a16:creationId xmlns:a16="http://schemas.microsoft.com/office/drawing/2014/main" id="{B4F04AE8-3431-364B-BFC5-5C891B1E54B6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5000"/>
          </a:blip>
          <a:srcRect/>
          <a:stretch>
            <a:fillRect/>
          </a:stretch>
        </p:blipFill>
        <p:spPr>
          <a:xfrm>
            <a:off x="6961398" y="1960058"/>
            <a:ext cx="2381560" cy="2060049"/>
          </a:xfrm>
          <a:prstGeom prst="rect">
            <a:avLst/>
          </a:prstGeom>
        </p:spPr>
      </p:pic>
      <p:pic>
        <p:nvPicPr>
          <p:cNvPr id="129" name="Picture 7">
            <a:extLst>
              <a:ext uri="{FF2B5EF4-FFF2-40B4-BE49-F238E27FC236}">
                <a16:creationId xmlns:a16="http://schemas.microsoft.com/office/drawing/2014/main" id="{2B64A39B-3FF3-5D42-9256-AC47D056574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10800000">
            <a:off x="6954682" y="4029092"/>
            <a:ext cx="2381560" cy="2060049"/>
          </a:xfrm>
          <a:prstGeom prst="rect">
            <a:avLst/>
          </a:prstGeom>
        </p:spPr>
      </p:pic>
      <p:pic>
        <p:nvPicPr>
          <p:cNvPr id="130" name="Picture 8">
            <a:extLst>
              <a:ext uri="{FF2B5EF4-FFF2-40B4-BE49-F238E27FC236}">
                <a16:creationId xmlns:a16="http://schemas.microsoft.com/office/drawing/2014/main" id="{F4A656BD-1BD4-B447-875D-204147CC4663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5000"/>
          </a:blip>
          <a:srcRect/>
          <a:stretch>
            <a:fillRect/>
          </a:stretch>
        </p:blipFill>
        <p:spPr>
          <a:xfrm>
            <a:off x="9243581" y="1985385"/>
            <a:ext cx="2381560" cy="2060049"/>
          </a:xfrm>
          <a:prstGeom prst="rect">
            <a:avLst/>
          </a:prstGeom>
        </p:spPr>
      </p:pic>
      <p:pic>
        <p:nvPicPr>
          <p:cNvPr id="131" name="Picture 9">
            <a:extLst>
              <a:ext uri="{FF2B5EF4-FFF2-40B4-BE49-F238E27FC236}">
                <a16:creationId xmlns:a16="http://schemas.microsoft.com/office/drawing/2014/main" id="{D4A05056-4C2F-B642-929B-6FB2332262F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10800000">
            <a:off x="9243581" y="4034731"/>
            <a:ext cx="2381560" cy="2060049"/>
          </a:xfrm>
          <a:prstGeom prst="rect">
            <a:avLst/>
          </a:prstGeom>
        </p:spPr>
      </p:pic>
      <p:pic>
        <p:nvPicPr>
          <p:cNvPr id="132" name="Picture 10">
            <a:extLst>
              <a:ext uri="{FF2B5EF4-FFF2-40B4-BE49-F238E27FC236}">
                <a16:creationId xmlns:a16="http://schemas.microsoft.com/office/drawing/2014/main" id="{2AC4C34A-C382-DE48-9B5F-C7A44E7D599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0800000">
            <a:off x="1220396" y="1960058"/>
            <a:ext cx="680361" cy="588513"/>
          </a:xfrm>
          <a:prstGeom prst="rect">
            <a:avLst/>
          </a:prstGeom>
        </p:spPr>
      </p:pic>
      <p:pic>
        <p:nvPicPr>
          <p:cNvPr id="133" name="Picture 11">
            <a:extLst>
              <a:ext uri="{FF2B5EF4-FFF2-40B4-BE49-F238E27FC236}">
                <a16:creationId xmlns:a16="http://schemas.microsoft.com/office/drawing/2014/main" id="{B2A879EA-9DAA-E046-895F-9228A8BE626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10800000">
            <a:off x="3436784" y="1848797"/>
            <a:ext cx="680361" cy="588513"/>
          </a:xfrm>
          <a:prstGeom prst="rect">
            <a:avLst/>
          </a:prstGeom>
        </p:spPr>
      </p:pic>
      <p:pic>
        <p:nvPicPr>
          <p:cNvPr id="134" name="Picture 12">
            <a:extLst>
              <a:ext uri="{FF2B5EF4-FFF2-40B4-BE49-F238E27FC236}">
                <a16:creationId xmlns:a16="http://schemas.microsoft.com/office/drawing/2014/main" id="{37AC3ED0-34A3-DE4C-AAA2-BFEB5D7C634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10800000">
            <a:off x="7525349" y="2024496"/>
            <a:ext cx="680361" cy="588513"/>
          </a:xfrm>
          <a:prstGeom prst="rect">
            <a:avLst/>
          </a:prstGeom>
        </p:spPr>
      </p:pic>
      <p:pic>
        <p:nvPicPr>
          <p:cNvPr id="135" name="Picture 13">
            <a:extLst>
              <a:ext uri="{FF2B5EF4-FFF2-40B4-BE49-F238E27FC236}">
                <a16:creationId xmlns:a16="http://schemas.microsoft.com/office/drawing/2014/main" id="{93CEE9BC-CF7C-A14C-9363-5E4166FA6E1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10800000">
            <a:off x="9772490" y="1934346"/>
            <a:ext cx="680361" cy="588513"/>
          </a:xfrm>
          <a:prstGeom prst="rect">
            <a:avLst/>
          </a:prstGeom>
        </p:spPr>
      </p:pic>
      <p:pic>
        <p:nvPicPr>
          <p:cNvPr id="136" name="Picture 14">
            <a:extLst>
              <a:ext uri="{FF2B5EF4-FFF2-40B4-BE49-F238E27FC236}">
                <a16:creationId xmlns:a16="http://schemas.microsoft.com/office/drawing/2014/main" id="{6BDD52DC-0775-2B47-BA47-AA614A03F54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5417514" y="2143053"/>
            <a:ext cx="1454639" cy="1454639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137" name="Group 15">
            <a:extLst>
              <a:ext uri="{FF2B5EF4-FFF2-40B4-BE49-F238E27FC236}">
                <a16:creationId xmlns:a16="http://schemas.microsoft.com/office/drawing/2014/main" id="{5073DAC8-8571-2846-A90D-78C69397DA80}"/>
              </a:ext>
            </a:extLst>
          </p:cNvPr>
          <p:cNvGrpSpPr/>
          <p:nvPr/>
        </p:nvGrpSpPr>
        <p:grpSpPr>
          <a:xfrm>
            <a:off x="3197706" y="491083"/>
            <a:ext cx="5580835" cy="1135402"/>
            <a:chOff x="0" y="268723"/>
            <a:chExt cx="11161669" cy="2270804"/>
          </a:xfrm>
        </p:grpSpPr>
        <p:sp>
          <p:nvSpPr>
            <p:cNvPr id="138" name="TextBox 16">
              <a:extLst>
                <a:ext uri="{FF2B5EF4-FFF2-40B4-BE49-F238E27FC236}">
                  <a16:creationId xmlns:a16="http://schemas.microsoft.com/office/drawing/2014/main" id="{C448AFDC-5BCC-8147-A63A-434F6E6F3C38}"/>
                </a:ext>
              </a:extLst>
            </p:cNvPr>
            <p:cNvSpPr txBox="1"/>
            <p:nvPr/>
          </p:nvSpPr>
          <p:spPr>
            <a:xfrm>
              <a:off x="0" y="268723"/>
              <a:ext cx="11161669" cy="7473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80"/>
                </a:lnSpc>
              </a:pPr>
              <a:r>
                <a:rPr lang="en-US" sz="2800" spc="71" dirty="0" err="1">
                  <a:solidFill>
                    <a:schemeClr val="bg1"/>
                  </a:solidFill>
                  <a:latin typeface="Raleway Medium" panose="020B0603030101060003" pitchFamily="34" charset="77"/>
                </a:rPr>
                <a:t>Fases</a:t>
              </a:r>
              <a:r>
                <a:rPr lang="en-US" sz="2800" spc="71" dirty="0">
                  <a:solidFill>
                    <a:schemeClr val="bg1"/>
                  </a:solidFill>
                  <a:latin typeface="Raleway Medium" panose="020B0603030101060003" pitchFamily="34" charset="77"/>
                </a:rPr>
                <a:t> de </a:t>
              </a:r>
              <a:r>
                <a:rPr lang="en-US" sz="2800" spc="71" dirty="0" err="1">
                  <a:solidFill>
                    <a:schemeClr val="bg1"/>
                  </a:solidFill>
                  <a:latin typeface="Raleway Medium" panose="020B0603030101060003" pitchFamily="34" charset="77"/>
                </a:rPr>
                <a:t>Retorno</a:t>
              </a:r>
              <a:r>
                <a:rPr lang="en-US" sz="2800" spc="71" dirty="0">
                  <a:solidFill>
                    <a:schemeClr val="bg1"/>
                  </a:solidFill>
                  <a:latin typeface="Raleway Medium" panose="020B0603030101060003" pitchFamily="34" charset="77"/>
                </a:rPr>
                <a:t> al </a:t>
              </a:r>
              <a:r>
                <a:rPr lang="en-US" sz="2800" spc="71" dirty="0" err="1">
                  <a:solidFill>
                    <a:schemeClr val="bg1"/>
                  </a:solidFill>
                  <a:latin typeface="Raleway Medium" panose="020B0603030101060003" pitchFamily="34" charset="77"/>
                </a:rPr>
                <a:t>Templo</a:t>
              </a:r>
              <a:endParaRPr lang="en-US" sz="2800" spc="71" dirty="0">
                <a:solidFill>
                  <a:schemeClr val="bg1"/>
                </a:solidFill>
                <a:latin typeface="Raleway Medium" panose="020B0603030101060003" pitchFamily="34" charset="77"/>
              </a:endParaRPr>
            </a:p>
          </p:txBody>
        </p:sp>
        <p:sp>
          <p:nvSpPr>
            <p:cNvPr id="139" name="TextBox 17">
              <a:extLst>
                <a:ext uri="{FF2B5EF4-FFF2-40B4-BE49-F238E27FC236}">
                  <a16:creationId xmlns:a16="http://schemas.microsoft.com/office/drawing/2014/main" id="{C7378E2B-BA87-2949-BB9B-571FBC100B6D}"/>
                </a:ext>
              </a:extLst>
            </p:cNvPr>
            <p:cNvSpPr txBox="1"/>
            <p:nvPr/>
          </p:nvSpPr>
          <p:spPr>
            <a:xfrm>
              <a:off x="0" y="1431531"/>
              <a:ext cx="11161669" cy="11079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/>
              <a:r>
                <a:rPr lang="en-US" b="1" spc="87" dirty="0">
                  <a:solidFill>
                    <a:schemeClr val="bg1"/>
                  </a:solidFill>
                  <a:latin typeface="Raleway Medium" panose="020B0603030101060003" pitchFamily="34" charset="77"/>
                </a:rPr>
                <a:t>A </a:t>
              </a:r>
              <a:r>
                <a:rPr lang="en-US" b="1" spc="87" dirty="0" err="1">
                  <a:solidFill>
                    <a:schemeClr val="bg1"/>
                  </a:solidFill>
                  <a:latin typeface="Raleway Medium" panose="020B0603030101060003" pitchFamily="34" charset="77"/>
                </a:rPr>
                <a:t>medida</a:t>
              </a:r>
              <a:r>
                <a:rPr lang="en-US" b="1" spc="87" dirty="0">
                  <a:solidFill>
                    <a:schemeClr val="bg1"/>
                  </a:solidFill>
                  <a:latin typeface="Raleway Medium" panose="020B0603030101060003" pitchFamily="34" charset="77"/>
                </a:rPr>
                <a:t> que se </a:t>
              </a:r>
              <a:r>
                <a:rPr lang="en-US" b="1" spc="87" dirty="0" err="1">
                  <a:solidFill>
                    <a:schemeClr val="bg1"/>
                  </a:solidFill>
                  <a:latin typeface="Raleway Medium" panose="020B0603030101060003" pitchFamily="34" charset="77"/>
                </a:rPr>
                <a:t>levantan</a:t>
              </a:r>
              <a:r>
                <a:rPr lang="en-US" b="1" spc="87" dirty="0">
                  <a:solidFill>
                    <a:schemeClr val="bg1"/>
                  </a:solidFill>
                  <a:latin typeface="Raleway Medium" panose="020B0603030101060003" pitchFamily="34" charset="77"/>
                </a:rPr>
                <a:t> las </a:t>
              </a:r>
              <a:r>
                <a:rPr lang="en-US" b="1" spc="87" dirty="0" err="1">
                  <a:solidFill>
                    <a:schemeClr val="bg1"/>
                  </a:solidFill>
                  <a:latin typeface="Raleway Medium" panose="020B0603030101060003" pitchFamily="34" charset="77"/>
                </a:rPr>
                <a:t>restricciones</a:t>
              </a:r>
              <a:r>
                <a:rPr lang="en-US" b="1" spc="87" dirty="0">
                  <a:solidFill>
                    <a:schemeClr val="bg1"/>
                  </a:solidFill>
                  <a:latin typeface="Raleway Medium" panose="020B0603030101060003" pitchFamily="34" charset="77"/>
                </a:rPr>
                <a:t> </a:t>
              </a:r>
              <a:r>
                <a:rPr lang="en-US" b="1" spc="87" dirty="0" err="1">
                  <a:solidFill>
                    <a:schemeClr val="bg1"/>
                  </a:solidFill>
                  <a:latin typeface="Raleway Medium" panose="020B0603030101060003" pitchFamily="34" charset="77"/>
                </a:rPr>
                <a:t>sobre</a:t>
              </a:r>
              <a:r>
                <a:rPr lang="en-US" b="1" spc="87" dirty="0">
                  <a:solidFill>
                    <a:schemeClr val="bg1"/>
                  </a:solidFill>
                  <a:latin typeface="Raleway Medium" panose="020B0603030101060003" pitchFamily="34" charset="77"/>
                </a:rPr>
                <a:t> las  Personas</a:t>
              </a:r>
            </a:p>
          </p:txBody>
        </p:sp>
      </p:grpSp>
      <p:sp>
        <p:nvSpPr>
          <p:cNvPr id="140" name="TextBox 18">
            <a:extLst>
              <a:ext uri="{FF2B5EF4-FFF2-40B4-BE49-F238E27FC236}">
                <a16:creationId xmlns:a16="http://schemas.microsoft.com/office/drawing/2014/main" id="{189A6D43-8BF2-3C47-8895-0337A1CFFD20}"/>
              </a:ext>
            </a:extLst>
          </p:cNvPr>
          <p:cNvSpPr txBox="1"/>
          <p:nvPr/>
        </p:nvSpPr>
        <p:spPr>
          <a:xfrm>
            <a:off x="1241898" y="3994396"/>
            <a:ext cx="1084715" cy="11934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67"/>
              </a:lnSpc>
            </a:pPr>
            <a:r>
              <a:rPr lang="en-US" sz="1200" b="1" spc="53" dirty="0">
                <a:latin typeface="Raleway Medium" panose="020B0603030101060003" pitchFamily="34" charset="77"/>
              </a:rPr>
              <a:t>¿</a:t>
            </a:r>
            <a:r>
              <a:rPr lang="en-US" sz="1200" b="1" spc="53" dirty="0" err="1">
                <a:latin typeface="Raleway Medium" panose="020B0603030101060003" pitchFamily="34" charset="77"/>
              </a:rPr>
              <a:t>Cuantas</a:t>
            </a:r>
            <a:r>
              <a:rPr lang="en-US" sz="1200" b="1" spc="53" dirty="0">
                <a:latin typeface="Raleway Medium" panose="020B0603030101060003" pitchFamily="34" charset="77"/>
              </a:rPr>
              <a:t> </a:t>
            </a:r>
            <a:r>
              <a:rPr lang="en-US" sz="1200" b="1" spc="53" dirty="0" err="1">
                <a:latin typeface="Raleway Medium" panose="020B0603030101060003" pitchFamily="34" charset="77"/>
              </a:rPr>
              <a:t>Reuniones</a:t>
            </a:r>
            <a:r>
              <a:rPr lang="en-US" sz="1200" b="1" spc="53" dirty="0">
                <a:latin typeface="Raleway Medium" panose="020B0603030101060003" pitchFamily="34" charset="77"/>
              </a:rPr>
              <a:t>?</a:t>
            </a:r>
          </a:p>
          <a:p>
            <a:pPr algn="ctr">
              <a:lnSpc>
                <a:spcPts val="1867"/>
              </a:lnSpc>
            </a:pPr>
            <a:endParaRPr lang="en-US" sz="1200" b="1" spc="53" dirty="0">
              <a:latin typeface="Raleway Medium" panose="020B0603030101060003" pitchFamily="34" charset="77"/>
            </a:endParaRPr>
          </a:p>
          <a:p>
            <a:pPr algn="ctr">
              <a:lnSpc>
                <a:spcPts val="1867"/>
              </a:lnSpc>
            </a:pPr>
            <a:r>
              <a:rPr lang="en-US" sz="1200" b="1" spc="53" dirty="0">
                <a:latin typeface="Raleway Medium" panose="020B0603030101060003" pitchFamily="34" charset="77"/>
              </a:rPr>
              <a:t>¿</a:t>
            </a:r>
            <a:r>
              <a:rPr lang="en-US" sz="1200" b="1" spc="53" dirty="0" err="1">
                <a:latin typeface="Raleway Medium" panose="020B0603030101060003" pitchFamily="34" charset="77"/>
              </a:rPr>
              <a:t>Cómo</a:t>
            </a:r>
            <a:r>
              <a:rPr lang="en-US" sz="1200" b="1" spc="53" dirty="0">
                <a:latin typeface="Raleway Medium" panose="020B0603030101060003" pitchFamily="34" charset="77"/>
              </a:rPr>
              <a:t> se </a:t>
            </a:r>
            <a:r>
              <a:rPr lang="en-US" sz="1200" b="1" spc="53" dirty="0" err="1">
                <a:latin typeface="Raleway Medium" panose="020B0603030101060003" pitchFamily="34" charset="77"/>
              </a:rPr>
              <a:t>reúnen</a:t>
            </a:r>
            <a:r>
              <a:rPr lang="en-US" sz="1200" b="1" spc="53" dirty="0">
                <a:latin typeface="Raleway Medium" panose="020B0603030101060003" pitchFamily="34" charset="77"/>
              </a:rPr>
              <a:t>?</a:t>
            </a:r>
          </a:p>
        </p:txBody>
      </p:sp>
      <p:sp>
        <p:nvSpPr>
          <p:cNvPr id="141" name="TextBox 19">
            <a:extLst>
              <a:ext uri="{FF2B5EF4-FFF2-40B4-BE49-F238E27FC236}">
                <a16:creationId xmlns:a16="http://schemas.microsoft.com/office/drawing/2014/main" id="{614F26D1-C76A-E744-B47D-9DC7D2E9C4E4}"/>
              </a:ext>
            </a:extLst>
          </p:cNvPr>
          <p:cNvSpPr txBox="1"/>
          <p:nvPr/>
        </p:nvSpPr>
        <p:spPr>
          <a:xfrm>
            <a:off x="967822" y="2695902"/>
            <a:ext cx="1632865" cy="12890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600" spc="144" dirty="0" err="1">
                <a:solidFill>
                  <a:schemeClr val="bg1"/>
                </a:solidFill>
                <a:latin typeface="Raleway Medium" panose="020B0603030101060003" pitchFamily="34" charset="77"/>
              </a:rPr>
              <a:t>Membresía</a:t>
            </a:r>
            <a:endParaRPr lang="en-US" sz="1600" spc="144" dirty="0">
              <a:solidFill>
                <a:schemeClr val="bg1"/>
              </a:solidFill>
              <a:latin typeface="Raleway Medium" panose="020B0603030101060003" pitchFamily="34" charset="77"/>
            </a:endParaRPr>
          </a:p>
          <a:p>
            <a:pPr algn="ctr"/>
            <a:endParaRPr lang="en-US" sz="1600" spc="144" dirty="0">
              <a:solidFill>
                <a:schemeClr val="bg1"/>
              </a:solidFill>
              <a:latin typeface="Raleway Medium" panose="020B0603030101060003" pitchFamily="34" charset="77"/>
            </a:endParaRPr>
          </a:p>
          <a:p>
            <a:pPr algn="ctr"/>
            <a:r>
              <a:rPr lang="en-US" sz="1600" spc="144" dirty="0">
                <a:solidFill>
                  <a:schemeClr val="bg1"/>
                </a:solidFill>
                <a:latin typeface="Raleway Medium" panose="020B0603030101060003" pitchFamily="34" charset="77"/>
              </a:rPr>
              <a:t> </a:t>
            </a:r>
            <a:r>
              <a:rPr lang="en-US" sz="1600" spc="144" dirty="0" err="1">
                <a:solidFill>
                  <a:schemeClr val="bg1"/>
                </a:solidFill>
                <a:latin typeface="Raleway Medium" panose="020B0603030101060003" pitchFamily="34" charset="77"/>
              </a:rPr>
              <a:t>Capacidad</a:t>
            </a:r>
            <a:endParaRPr lang="en-US" sz="1600" spc="144" dirty="0">
              <a:solidFill>
                <a:schemeClr val="bg1"/>
              </a:solidFill>
              <a:latin typeface="Raleway Medium" panose="020B0603030101060003" pitchFamily="34" charset="77"/>
            </a:endParaRPr>
          </a:p>
          <a:p>
            <a:pPr algn="ctr"/>
            <a:r>
              <a:rPr lang="en-US" sz="1600" spc="144" dirty="0" err="1">
                <a:solidFill>
                  <a:schemeClr val="bg1"/>
                </a:solidFill>
                <a:latin typeface="Raleway Medium" panose="020B0603030101060003" pitchFamily="34" charset="77"/>
              </a:rPr>
              <a:t>Lineamientos</a:t>
            </a:r>
            <a:endParaRPr lang="en-US" sz="1600" spc="144" dirty="0">
              <a:solidFill>
                <a:schemeClr val="bg1"/>
              </a:solidFill>
              <a:latin typeface="Raleway Medium" panose="020B0603030101060003" pitchFamily="34" charset="77"/>
            </a:endParaRPr>
          </a:p>
          <a:p>
            <a:pPr algn="ctr">
              <a:lnSpc>
                <a:spcPts val="2592"/>
              </a:lnSpc>
            </a:pPr>
            <a:endParaRPr lang="en-US" sz="1600" spc="144" dirty="0">
              <a:solidFill>
                <a:srgbClr val="191919"/>
              </a:solidFill>
              <a:latin typeface="Aileron Regular Italics"/>
            </a:endParaRPr>
          </a:p>
        </p:txBody>
      </p:sp>
      <p:sp>
        <p:nvSpPr>
          <p:cNvPr id="142" name="TextBox 20">
            <a:extLst>
              <a:ext uri="{FF2B5EF4-FFF2-40B4-BE49-F238E27FC236}">
                <a16:creationId xmlns:a16="http://schemas.microsoft.com/office/drawing/2014/main" id="{0CCCD111-BA4B-5C4E-BFF0-9A315609E683}"/>
              </a:ext>
            </a:extLst>
          </p:cNvPr>
          <p:cNvSpPr txBox="1"/>
          <p:nvPr/>
        </p:nvSpPr>
        <p:spPr>
          <a:xfrm>
            <a:off x="3557034" y="4045434"/>
            <a:ext cx="1084715" cy="11934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67"/>
              </a:lnSpc>
            </a:pPr>
            <a:r>
              <a:rPr lang="en-US" sz="1200" b="1" spc="53" dirty="0">
                <a:latin typeface="Raleway Medium" panose="020B0603030101060003" pitchFamily="34" charset="77"/>
              </a:rPr>
              <a:t>¿</a:t>
            </a:r>
            <a:r>
              <a:rPr lang="en-US" sz="1200" b="1" spc="53" dirty="0" err="1">
                <a:latin typeface="Raleway Medium" panose="020B0603030101060003" pitchFamily="34" charset="77"/>
              </a:rPr>
              <a:t>Cuantas</a:t>
            </a:r>
            <a:r>
              <a:rPr lang="en-US" sz="1200" b="1" spc="53" dirty="0">
                <a:latin typeface="Raleway Medium" panose="020B0603030101060003" pitchFamily="34" charset="77"/>
              </a:rPr>
              <a:t> </a:t>
            </a:r>
            <a:r>
              <a:rPr lang="en-US" sz="1200" b="1" spc="53" dirty="0" err="1">
                <a:latin typeface="Raleway Medium" panose="020B0603030101060003" pitchFamily="34" charset="77"/>
              </a:rPr>
              <a:t>Reuniones</a:t>
            </a:r>
            <a:r>
              <a:rPr lang="en-US" sz="1200" b="1" spc="53" dirty="0">
                <a:latin typeface="Raleway Medium" panose="020B0603030101060003" pitchFamily="34" charset="77"/>
              </a:rPr>
              <a:t>?</a:t>
            </a:r>
          </a:p>
          <a:p>
            <a:pPr algn="ctr">
              <a:lnSpc>
                <a:spcPts val="1867"/>
              </a:lnSpc>
            </a:pPr>
            <a:endParaRPr lang="en-US" sz="1200" b="1" spc="53" dirty="0">
              <a:latin typeface="Raleway Medium" panose="020B0603030101060003" pitchFamily="34" charset="77"/>
            </a:endParaRPr>
          </a:p>
          <a:p>
            <a:pPr algn="ctr">
              <a:lnSpc>
                <a:spcPts val="1867"/>
              </a:lnSpc>
            </a:pPr>
            <a:r>
              <a:rPr lang="en-US" sz="1200" b="1" spc="53" dirty="0">
                <a:latin typeface="Raleway Medium" panose="020B0603030101060003" pitchFamily="34" charset="77"/>
              </a:rPr>
              <a:t>¿</a:t>
            </a:r>
            <a:r>
              <a:rPr lang="en-US" sz="1200" b="1" spc="53" dirty="0" err="1">
                <a:latin typeface="Raleway Medium" panose="020B0603030101060003" pitchFamily="34" charset="77"/>
              </a:rPr>
              <a:t>Cómo</a:t>
            </a:r>
            <a:r>
              <a:rPr lang="en-US" sz="1200" b="1" spc="53" dirty="0">
                <a:latin typeface="Raleway Medium" panose="020B0603030101060003" pitchFamily="34" charset="77"/>
              </a:rPr>
              <a:t> se </a:t>
            </a:r>
            <a:r>
              <a:rPr lang="en-US" sz="1200" b="1" spc="53" dirty="0" err="1">
                <a:latin typeface="Raleway Medium" panose="020B0603030101060003" pitchFamily="34" charset="77"/>
              </a:rPr>
              <a:t>reúnen</a:t>
            </a:r>
            <a:r>
              <a:rPr lang="en-US" sz="1200" b="1" spc="53" dirty="0">
                <a:latin typeface="Raleway Medium" panose="020B0603030101060003" pitchFamily="34" charset="77"/>
              </a:rPr>
              <a:t>? </a:t>
            </a:r>
          </a:p>
        </p:txBody>
      </p:sp>
      <p:sp>
        <p:nvSpPr>
          <p:cNvPr id="143" name="TextBox 21">
            <a:extLst>
              <a:ext uri="{FF2B5EF4-FFF2-40B4-BE49-F238E27FC236}">
                <a16:creationId xmlns:a16="http://schemas.microsoft.com/office/drawing/2014/main" id="{613D7968-E9A4-4C4D-92FC-F2E307D2B4F9}"/>
              </a:ext>
            </a:extLst>
          </p:cNvPr>
          <p:cNvSpPr txBox="1"/>
          <p:nvPr/>
        </p:nvSpPr>
        <p:spPr>
          <a:xfrm>
            <a:off x="3277356" y="2847418"/>
            <a:ext cx="1741909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600" spc="144" dirty="0" err="1">
                <a:solidFill>
                  <a:schemeClr val="bg1"/>
                </a:solidFill>
                <a:latin typeface="Raleway Medium" panose="020B0603030101060003" pitchFamily="34" charset="77"/>
              </a:rPr>
              <a:t>Membresía</a:t>
            </a:r>
            <a:endParaRPr lang="en-US" sz="1600" spc="144" dirty="0">
              <a:solidFill>
                <a:schemeClr val="bg1"/>
              </a:solidFill>
              <a:latin typeface="Raleway Medium" panose="020B0603030101060003" pitchFamily="34" charset="77"/>
            </a:endParaRPr>
          </a:p>
          <a:p>
            <a:pPr algn="ctr"/>
            <a:endParaRPr lang="en-US" sz="1600" spc="144" dirty="0">
              <a:solidFill>
                <a:schemeClr val="bg1"/>
              </a:solidFill>
              <a:latin typeface="Raleway Medium" panose="020B0603030101060003" pitchFamily="34" charset="77"/>
            </a:endParaRPr>
          </a:p>
          <a:p>
            <a:pPr algn="ctr"/>
            <a:r>
              <a:rPr lang="en-US" sz="1600" spc="144" dirty="0">
                <a:solidFill>
                  <a:schemeClr val="bg1"/>
                </a:solidFill>
                <a:latin typeface="Raleway Medium" panose="020B0603030101060003" pitchFamily="34" charset="77"/>
              </a:rPr>
              <a:t> </a:t>
            </a:r>
            <a:r>
              <a:rPr lang="en-US" sz="1600" spc="144" dirty="0" err="1">
                <a:solidFill>
                  <a:schemeClr val="bg1"/>
                </a:solidFill>
                <a:latin typeface="Raleway Medium" panose="020B0603030101060003" pitchFamily="34" charset="77"/>
              </a:rPr>
              <a:t>Capacidad</a:t>
            </a:r>
            <a:endParaRPr lang="en-US" sz="1600" spc="144" dirty="0">
              <a:solidFill>
                <a:schemeClr val="bg1"/>
              </a:solidFill>
              <a:latin typeface="Raleway Medium" panose="020B0603030101060003" pitchFamily="34" charset="77"/>
            </a:endParaRPr>
          </a:p>
          <a:p>
            <a:pPr algn="ctr"/>
            <a:r>
              <a:rPr lang="en-US" sz="1600" spc="144" dirty="0" err="1">
                <a:solidFill>
                  <a:schemeClr val="bg1"/>
                </a:solidFill>
                <a:latin typeface="Raleway Medium" panose="020B0603030101060003" pitchFamily="34" charset="77"/>
              </a:rPr>
              <a:t>Lineamientos</a:t>
            </a:r>
            <a:endParaRPr lang="en-US" sz="1600" spc="144" dirty="0">
              <a:solidFill>
                <a:schemeClr val="bg1"/>
              </a:solidFill>
              <a:latin typeface="Raleway Medium" panose="020B0603030101060003" pitchFamily="34" charset="77"/>
            </a:endParaRPr>
          </a:p>
        </p:txBody>
      </p:sp>
      <p:sp>
        <p:nvSpPr>
          <p:cNvPr id="144" name="TextBox 22">
            <a:extLst>
              <a:ext uri="{FF2B5EF4-FFF2-40B4-BE49-F238E27FC236}">
                <a16:creationId xmlns:a16="http://schemas.microsoft.com/office/drawing/2014/main" id="{283D2F69-658C-D441-9446-E49BD2E773CD}"/>
              </a:ext>
            </a:extLst>
          </p:cNvPr>
          <p:cNvSpPr txBox="1"/>
          <p:nvPr/>
        </p:nvSpPr>
        <p:spPr>
          <a:xfrm>
            <a:off x="7270147" y="2823576"/>
            <a:ext cx="1643311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600" spc="144" dirty="0" err="1">
                <a:solidFill>
                  <a:schemeClr val="bg1"/>
                </a:solidFill>
                <a:latin typeface="Raleway Medium" panose="020B0603030101060003" pitchFamily="34" charset="77"/>
              </a:rPr>
              <a:t>Membresía</a:t>
            </a:r>
            <a:endParaRPr lang="en-US" sz="1600" spc="144" dirty="0">
              <a:solidFill>
                <a:schemeClr val="bg1"/>
              </a:solidFill>
              <a:latin typeface="Raleway Medium" panose="020B0603030101060003" pitchFamily="34" charset="77"/>
            </a:endParaRPr>
          </a:p>
          <a:p>
            <a:pPr algn="ctr"/>
            <a:endParaRPr lang="en-US" sz="1600" spc="144" dirty="0">
              <a:solidFill>
                <a:schemeClr val="bg1"/>
              </a:solidFill>
              <a:latin typeface="Raleway Medium" panose="020B0603030101060003" pitchFamily="34" charset="77"/>
            </a:endParaRPr>
          </a:p>
          <a:p>
            <a:pPr algn="ctr"/>
            <a:r>
              <a:rPr lang="en-US" sz="1600" spc="144" dirty="0" err="1">
                <a:solidFill>
                  <a:schemeClr val="bg1"/>
                </a:solidFill>
                <a:latin typeface="Raleway Medium" panose="020B0603030101060003" pitchFamily="34" charset="77"/>
              </a:rPr>
              <a:t>Capacidad</a:t>
            </a:r>
            <a:endParaRPr lang="en-US" sz="1600" spc="144" dirty="0">
              <a:solidFill>
                <a:schemeClr val="bg1"/>
              </a:solidFill>
              <a:latin typeface="Raleway Medium" panose="020B0603030101060003" pitchFamily="34" charset="77"/>
            </a:endParaRPr>
          </a:p>
          <a:p>
            <a:pPr algn="ctr"/>
            <a:r>
              <a:rPr lang="en-US" sz="1600" spc="144" dirty="0" err="1">
                <a:solidFill>
                  <a:schemeClr val="bg1"/>
                </a:solidFill>
                <a:latin typeface="Raleway Medium" panose="020B0603030101060003" pitchFamily="34" charset="77"/>
              </a:rPr>
              <a:t>Lineamientos</a:t>
            </a:r>
            <a:endParaRPr lang="en-US" sz="1600" spc="144" dirty="0">
              <a:solidFill>
                <a:schemeClr val="bg1"/>
              </a:solidFill>
              <a:latin typeface="Raleway Medium" panose="020B0603030101060003" pitchFamily="34" charset="77"/>
            </a:endParaRPr>
          </a:p>
        </p:txBody>
      </p:sp>
      <p:sp>
        <p:nvSpPr>
          <p:cNvPr id="145" name="TextBox 23">
            <a:extLst>
              <a:ext uri="{FF2B5EF4-FFF2-40B4-BE49-F238E27FC236}">
                <a16:creationId xmlns:a16="http://schemas.microsoft.com/office/drawing/2014/main" id="{C70AFF40-BD7C-3249-BF90-DD5EBAC3904D}"/>
              </a:ext>
            </a:extLst>
          </p:cNvPr>
          <p:cNvSpPr txBox="1"/>
          <p:nvPr/>
        </p:nvSpPr>
        <p:spPr>
          <a:xfrm>
            <a:off x="9568952" y="2882566"/>
            <a:ext cx="1830194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600" spc="144" dirty="0" err="1">
                <a:solidFill>
                  <a:schemeClr val="bg1"/>
                </a:solidFill>
                <a:latin typeface="Raleway Medium" panose="020B0603030101060003" pitchFamily="34" charset="77"/>
              </a:rPr>
              <a:t>Membresía</a:t>
            </a:r>
            <a:endParaRPr lang="en-US" sz="1600" spc="144" dirty="0">
              <a:solidFill>
                <a:schemeClr val="bg1"/>
              </a:solidFill>
              <a:latin typeface="Raleway Medium" panose="020B0603030101060003" pitchFamily="34" charset="77"/>
            </a:endParaRPr>
          </a:p>
          <a:p>
            <a:pPr algn="ctr"/>
            <a:endParaRPr lang="en-US" sz="1600" spc="144" dirty="0">
              <a:solidFill>
                <a:schemeClr val="bg1"/>
              </a:solidFill>
              <a:latin typeface="Raleway Medium" panose="020B0603030101060003" pitchFamily="34" charset="77"/>
            </a:endParaRPr>
          </a:p>
          <a:p>
            <a:pPr algn="ctr"/>
            <a:r>
              <a:rPr lang="en-US" sz="1600" spc="144" dirty="0" err="1">
                <a:solidFill>
                  <a:schemeClr val="bg1"/>
                </a:solidFill>
                <a:latin typeface="Raleway Medium" panose="020B0603030101060003" pitchFamily="34" charset="77"/>
              </a:rPr>
              <a:t>Capacidad</a:t>
            </a:r>
            <a:endParaRPr lang="en-US" sz="1600" spc="144" dirty="0">
              <a:solidFill>
                <a:schemeClr val="bg1"/>
              </a:solidFill>
              <a:latin typeface="Raleway Medium" panose="020B0603030101060003" pitchFamily="34" charset="77"/>
            </a:endParaRPr>
          </a:p>
          <a:p>
            <a:pPr algn="ctr"/>
            <a:r>
              <a:rPr lang="en-US" sz="1600" spc="144" dirty="0" err="1">
                <a:solidFill>
                  <a:schemeClr val="bg1"/>
                </a:solidFill>
                <a:latin typeface="Raleway Medium" panose="020B0603030101060003" pitchFamily="34" charset="77"/>
              </a:rPr>
              <a:t>Lineamientos</a:t>
            </a:r>
            <a:endParaRPr lang="en-US" sz="1600" spc="144" dirty="0">
              <a:solidFill>
                <a:schemeClr val="bg1"/>
              </a:solidFill>
              <a:latin typeface="Raleway Medium" panose="020B0603030101060003" pitchFamily="34" charset="77"/>
            </a:endParaRPr>
          </a:p>
        </p:txBody>
      </p:sp>
      <p:sp>
        <p:nvSpPr>
          <p:cNvPr id="146" name="TextBox 24">
            <a:extLst>
              <a:ext uri="{FF2B5EF4-FFF2-40B4-BE49-F238E27FC236}">
                <a16:creationId xmlns:a16="http://schemas.microsoft.com/office/drawing/2014/main" id="{5435DB56-453B-2F46-83A7-7A31A0FA6E8A}"/>
              </a:ext>
            </a:extLst>
          </p:cNvPr>
          <p:cNvSpPr txBox="1"/>
          <p:nvPr/>
        </p:nvSpPr>
        <p:spPr>
          <a:xfrm>
            <a:off x="7693826" y="4154315"/>
            <a:ext cx="1084715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1400" b="1" spc="53" dirty="0">
                <a:solidFill>
                  <a:schemeClr val="bg1"/>
                </a:solidFill>
                <a:latin typeface="Raleway Medium" panose="020B0603030101060003" pitchFamily="34" charset="77"/>
              </a:rPr>
              <a:t>¿</a:t>
            </a:r>
            <a:r>
              <a:rPr lang="en-US" sz="1400" b="1" spc="53" dirty="0" err="1">
                <a:solidFill>
                  <a:schemeClr val="bg1"/>
                </a:solidFill>
                <a:latin typeface="Raleway Medium" panose="020B0603030101060003" pitchFamily="34" charset="77"/>
              </a:rPr>
              <a:t>Cuantas</a:t>
            </a:r>
            <a:r>
              <a:rPr lang="en-US" sz="1400" b="1" spc="53" dirty="0">
                <a:solidFill>
                  <a:schemeClr val="bg1"/>
                </a:solidFill>
                <a:latin typeface="Raleway Medium" panose="020B0603030101060003" pitchFamily="34" charset="77"/>
              </a:rPr>
              <a:t> </a:t>
            </a:r>
            <a:r>
              <a:rPr lang="en-US" sz="1400" b="1" spc="53" dirty="0" err="1">
                <a:solidFill>
                  <a:schemeClr val="bg1"/>
                </a:solidFill>
                <a:latin typeface="Raleway Medium" panose="020B0603030101060003" pitchFamily="34" charset="77"/>
              </a:rPr>
              <a:t>Reuniones</a:t>
            </a:r>
            <a:r>
              <a:rPr lang="en-US" sz="1400" b="1" spc="53" dirty="0">
                <a:solidFill>
                  <a:schemeClr val="bg1"/>
                </a:solidFill>
                <a:latin typeface="Raleway Medium" panose="020B0603030101060003" pitchFamily="34" charset="77"/>
              </a:rPr>
              <a:t>?</a:t>
            </a:r>
          </a:p>
          <a:p>
            <a:pPr algn="ctr"/>
            <a:endParaRPr lang="en-US" sz="1400" b="1" spc="53" dirty="0">
              <a:solidFill>
                <a:schemeClr val="bg1"/>
              </a:solidFill>
              <a:latin typeface="Raleway Medium" panose="020B0603030101060003" pitchFamily="34" charset="77"/>
            </a:endParaRPr>
          </a:p>
          <a:p>
            <a:pPr algn="ctr"/>
            <a:r>
              <a:rPr lang="en-US" sz="1400" b="1" spc="53" dirty="0">
                <a:solidFill>
                  <a:schemeClr val="bg1"/>
                </a:solidFill>
                <a:latin typeface="Raleway Medium" panose="020B0603030101060003" pitchFamily="34" charset="77"/>
              </a:rPr>
              <a:t>¿</a:t>
            </a:r>
            <a:r>
              <a:rPr lang="en-US" sz="1400" b="1" spc="53" dirty="0" err="1">
                <a:solidFill>
                  <a:schemeClr val="bg1"/>
                </a:solidFill>
                <a:latin typeface="Raleway Medium" panose="020B0603030101060003" pitchFamily="34" charset="77"/>
              </a:rPr>
              <a:t>Cómo</a:t>
            </a:r>
            <a:r>
              <a:rPr lang="en-US" sz="1400" b="1" spc="53" dirty="0">
                <a:solidFill>
                  <a:schemeClr val="bg1"/>
                </a:solidFill>
                <a:latin typeface="Raleway Medium" panose="020B0603030101060003" pitchFamily="34" charset="77"/>
              </a:rPr>
              <a:t> se </a:t>
            </a:r>
            <a:r>
              <a:rPr lang="en-US" sz="1400" b="1" spc="53" dirty="0" err="1">
                <a:solidFill>
                  <a:schemeClr val="bg1"/>
                </a:solidFill>
                <a:latin typeface="Raleway Medium" panose="020B0603030101060003" pitchFamily="34" charset="77"/>
              </a:rPr>
              <a:t>reúnen</a:t>
            </a:r>
            <a:r>
              <a:rPr lang="en-US" sz="1400" b="1" spc="53" dirty="0">
                <a:solidFill>
                  <a:schemeClr val="bg1"/>
                </a:solidFill>
                <a:latin typeface="Raleway Medium" panose="020B0603030101060003" pitchFamily="34" charset="77"/>
              </a:rPr>
              <a:t>?</a:t>
            </a:r>
          </a:p>
        </p:txBody>
      </p:sp>
      <p:sp>
        <p:nvSpPr>
          <p:cNvPr id="147" name="TextBox 25">
            <a:extLst>
              <a:ext uri="{FF2B5EF4-FFF2-40B4-BE49-F238E27FC236}">
                <a16:creationId xmlns:a16="http://schemas.microsoft.com/office/drawing/2014/main" id="{FA955BBB-4CB9-464A-B0E6-F8A10A00A498}"/>
              </a:ext>
            </a:extLst>
          </p:cNvPr>
          <p:cNvSpPr txBox="1"/>
          <p:nvPr/>
        </p:nvSpPr>
        <p:spPr>
          <a:xfrm>
            <a:off x="9910493" y="4267300"/>
            <a:ext cx="1084715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1200" b="1" spc="53" dirty="0">
                <a:solidFill>
                  <a:schemeClr val="bg1"/>
                </a:solidFill>
                <a:latin typeface="Raleway Medium" panose="020B0603030101060003" pitchFamily="34" charset="77"/>
              </a:rPr>
              <a:t>Volver a la </a:t>
            </a:r>
            <a:r>
              <a:rPr lang="en-US" sz="1200" b="1" spc="53" dirty="0" err="1">
                <a:solidFill>
                  <a:schemeClr val="bg1"/>
                </a:solidFill>
                <a:latin typeface="Raleway Medium" panose="020B0603030101060003" pitchFamily="34" charset="77"/>
              </a:rPr>
              <a:t>normalidad</a:t>
            </a:r>
            <a:r>
              <a:rPr lang="en-US" sz="1200" b="1" spc="53" dirty="0">
                <a:solidFill>
                  <a:schemeClr val="bg1"/>
                </a:solidFill>
                <a:latin typeface="Raleway Medium" panose="020B0603030101060003" pitchFamily="34" charset="77"/>
              </a:rPr>
              <a:t> para la </a:t>
            </a:r>
            <a:r>
              <a:rPr lang="en-US" sz="1200" b="1" spc="53" dirty="0" err="1">
                <a:solidFill>
                  <a:schemeClr val="bg1"/>
                </a:solidFill>
                <a:latin typeface="Raleway Medium" panose="020B0603030101060003" pitchFamily="34" charset="77"/>
              </a:rPr>
              <a:t>mayoría</a:t>
            </a:r>
            <a:r>
              <a:rPr lang="en-US" sz="1200" b="1" spc="53" dirty="0">
                <a:solidFill>
                  <a:schemeClr val="bg1"/>
                </a:solidFill>
                <a:latin typeface="Raleway Medium" panose="020B0603030101060003" pitchFamily="34" charset="77"/>
              </a:rPr>
              <a:t> de las </a:t>
            </a:r>
            <a:r>
              <a:rPr lang="en-US" sz="1200" b="1" spc="53" dirty="0" err="1">
                <a:solidFill>
                  <a:schemeClr val="bg1"/>
                </a:solidFill>
                <a:latin typeface="Raleway Medium" panose="020B0603030101060003" pitchFamily="34" charset="77"/>
              </a:rPr>
              <a:t>iglesias</a:t>
            </a:r>
            <a:endParaRPr lang="en-US" sz="1200" b="1" spc="53" dirty="0">
              <a:solidFill>
                <a:schemeClr val="bg1"/>
              </a:solidFill>
              <a:latin typeface="Raleway Medium" panose="020B0603030101060003" pitchFamily="34" charset="77"/>
            </a:endParaRPr>
          </a:p>
        </p:txBody>
      </p:sp>
      <p:sp>
        <p:nvSpPr>
          <p:cNvPr id="148" name="TextBox 26">
            <a:extLst>
              <a:ext uri="{FF2B5EF4-FFF2-40B4-BE49-F238E27FC236}">
                <a16:creationId xmlns:a16="http://schemas.microsoft.com/office/drawing/2014/main" id="{4E2DC35D-2306-7A49-92CA-E0095A4A2861}"/>
              </a:ext>
            </a:extLst>
          </p:cNvPr>
          <p:cNvSpPr txBox="1"/>
          <p:nvPr/>
        </p:nvSpPr>
        <p:spPr>
          <a:xfrm>
            <a:off x="1389682" y="2035787"/>
            <a:ext cx="349467" cy="3041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92"/>
              </a:lnSpc>
            </a:pPr>
            <a:r>
              <a:rPr lang="en-US" sz="1600" spc="144" dirty="0">
                <a:solidFill>
                  <a:srgbClr val="FFFFFF"/>
                </a:solidFill>
                <a:latin typeface="Aileron Regular Bold"/>
              </a:rPr>
              <a:t>1</a:t>
            </a:r>
          </a:p>
        </p:txBody>
      </p:sp>
      <p:sp>
        <p:nvSpPr>
          <p:cNvPr id="149" name="TextBox 27">
            <a:extLst>
              <a:ext uri="{FF2B5EF4-FFF2-40B4-BE49-F238E27FC236}">
                <a16:creationId xmlns:a16="http://schemas.microsoft.com/office/drawing/2014/main" id="{7D41832E-A355-0045-A4E5-5E3CE62F389E}"/>
              </a:ext>
            </a:extLst>
          </p:cNvPr>
          <p:cNvSpPr txBox="1"/>
          <p:nvPr/>
        </p:nvSpPr>
        <p:spPr>
          <a:xfrm>
            <a:off x="3622812" y="1883694"/>
            <a:ext cx="349467" cy="3041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92"/>
              </a:lnSpc>
            </a:pPr>
            <a:r>
              <a:rPr lang="en-US" sz="1600" spc="144" dirty="0">
                <a:solidFill>
                  <a:srgbClr val="FFFFFF"/>
                </a:solidFill>
                <a:latin typeface="Aileron Regular Bold"/>
              </a:rPr>
              <a:t>2</a:t>
            </a:r>
          </a:p>
        </p:txBody>
      </p:sp>
      <p:sp>
        <p:nvSpPr>
          <p:cNvPr id="150" name="TextBox 28">
            <a:extLst>
              <a:ext uri="{FF2B5EF4-FFF2-40B4-BE49-F238E27FC236}">
                <a16:creationId xmlns:a16="http://schemas.microsoft.com/office/drawing/2014/main" id="{ADF700DA-15F4-2A4B-B51E-4A11FEDB3815}"/>
              </a:ext>
            </a:extLst>
          </p:cNvPr>
          <p:cNvSpPr txBox="1"/>
          <p:nvPr/>
        </p:nvSpPr>
        <p:spPr>
          <a:xfrm>
            <a:off x="7690164" y="2158704"/>
            <a:ext cx="349467" cy="3041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92"/>
              </a:lnSpc>
            </a:pPr>
            <a:r>
              <a:rPr lang="en-US" sz="1600" spc="144">
                <a:solidFill>
                  <a:srgbClr val="FFFFFF"/>
                </a:solidFill>
                <a:latin typeface="Aileron Regular Bold"/>
              </a:rPr>
              <a:t>3</a:t>
            </a:r>
          </a:p>
        </p:txBody>
      </p:sp>
      <p:sp>
        <p:nvSpPr>
          <p:cNvPr id="151" name="TextBox 29">
            <a:extLst>
              <a:ext uri="{FF2B5EF4-FFF2-40B4-BE49-F238E27FC236}">
                <a16:creationId xmlns:a16="http://schemas.microsoft.com/office/drawing/2014/main" id="{29CD889B-0775-EB43-A056-58F1628C7599}"/>
              </a:ext>
            </a:extLst>
          </p:cNvPr>
          <p:cNvSpPr txBox="1"/>
          <p:nvPr/>
        </p:nvSpPr>
        <p:spPr>
          <a:xfrm>
            <a:off x="9969723" y="2013786"/>
            <a:ext cx="349467" cy="3041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92"/>
              </a:lnSpc>
            </a:pPr>
            <a:r>
              <a:rPr lang="en-US" sz="1600" spc="144" dirty="0">
                <a:solidFill>
                  <a:srgbClr val="FFFFFF"/>
                </a:solidFill>
                <a:latin typeface="Aileron Regular Bold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935392001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2">
            <a:extLst>
              <a:ext uri="{FF2B5EF4-FFF2-40B4-BE49-F238E27FC236}">
                <a16:creationId xmlns:a16="http://schemas.microsoft.com/office/drawing/2014/main" id="{6B986C86-C58D-0640-AC98-0E3BBDAA1A16}"/>
              </a:ext>
            </a:extLst>
          </p:cNvPr>
          <p:cNvSpPr/>
          <p:nvPr/>
        </p:nvSpPr>
        <p:spPr>
          <a:xfrm>
            <a:off x="-13609" y="-290722"/>
            <a:ext cx="12292654" cy="1284344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5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3" name="TextBox 3">
            <a:extLst>
              <a:ext uri="{FF2B5EF4-FFF2-40B4-BE49-F238E27FC236}">
                <a16:creationId xmlns:a16="http://schemas.microsoft.com/office/drawing/2014/main" id="{AD063C8A-F220-A545-B0A5-3F179FF12E84}"/>
              </a:ext>
            </a:extLst>
          </p:cNvPr>
          <p:cNvSpPr txBox="1"/>
          <p:nvPr/>
        </p:nvSpPr>
        <p:spPr>
          <a:xfrm>
            <a:off x="764193" y="0"/>
            <a:ext cx="9846876" cy="5570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510"/>
              </a:lnSpc>
            </a:pPr>
            <a:r>
              <a:rPr lang="en-US" sz="3667" spc="220" dirty="0" err="1">
                <a:solidFill>
                  <a:srgbClr val="FFFFFF"/>
                </a:solidFill>
                <a:latin typeface="Aileron Heavy Bold"/>
              </a:rPr>
              <a:t>Áreas</a:t>
            </a:r>
            <a:r>
              <a:rPr lang="en-US" sz="3667" spc="220" dirty="0">
                <a:solidFill>
                  <a:srgbClr val="FFFFFF"/>
                </a:solidFill>
                <a:latin typeface="Aileron Heavy Bold"/>
              </a:rPr>
              <a:t> de </a:t>
            </a:r>
            <a:r>
              <a:rPr lang="en-US" sz="3667" spc="220" dirty="0" err="1">
                <a:solidFill>
                  <a:srgbClr val="FFFFFF"/>
                </a:solidFill>
                <a:latin typeface="Aileron Heavy Bold"/>
              </a:rPr>
              <a:t>Preparación</a:t>
            </a:r>
            <a:endParaRPr lang="en-US" sz="3667" spc="220" dirty="0">
              <a:solidFill>
                <a:srgbClr val="FFFFFF"/>
              </a:solidFill>
              <a:latin typeface="Aileron Heavy Bold"/>
            </a:endParaRPr>
          </a:p>
        </p:txBody>
      </p:sp>
      <p:sp>
        <p:nvSpPr>
          <p:cNvPr id="54" name="AutoShape 5">
            <a:extLst>
              <a:ext uri="{FF2B5EF4-FFF2-40B4-BE49-F238E27FC236}">
                <a16:creationId xmlns:a16="http://schemas.microsoft.com/office/drawing/2014/main" id="{1A497B8A-31D6-1240-8BFF-A04D5AC0917A}"/>
              </a:ext>
            </a:extLst>
          </p:cNvPr>
          <p:cNvSpPr/>
          <p:nvPr/>
        </p:nvSpPr>
        <p:spPr>
          <a:xfrm rot="-5400000">
            <a:off x="1271096" y="3759017"/>
            <a:ext cx="3184474" cy="23331"/>
          </a:xfrm>
          <a:prstGeom prst="rect">
            <a:avLst/>
          </a:prstGeom>
          <a:solidFill>
            <a:srgbClr val="191919">
              <a:alpha val="12941"/>
            </a:srgbClr>
          </a:solidFill>
        </p:spPr>
      </p:sp>
      <p:sp>
        <p:nvSpPr>
          <p:cNvPr id="55" name="AutoShape 6">
            <a:extLst>
              <a:ext uri="{FF2B5EF4-FFF2-40B4-BE49-F238E27FC236}">
                <a16:creationId xmlns:a16="http://schemas.microsoft.com/office/drawing/2014/main" id="{E11FFA30-F345-4F4E-A21D-FDFE247F0DC6}"/>
              </a:ext>
            </a:extLst>
          </p:cNvPr>
          <p:cNvSpPr/>
          <p:nvPr/>
        </p:nvSpPr>
        <p:spPr>
          <a:xfrm rot="-5400000">
            <a:off x="4406463" y="3881279"/>
            <a:ext cx="3184474" cy="23331"/>
          </a:xfrm>
          <a:prstGeom prst="rect">
            <a:avLst/>
          </a:prstGeom>
          <a:solidFill>
            <a:srgbClr val="191919">
              <a:alpha val="12941"/>
            </a:srgbClr>
          </a:solidFill>
        </p:spPr>
      </p:sp>
      <p:sp>
        <p:nvSpPr>
          <p:cNvPr id="56" name="AutoShape 7">
            <a:extLst>
              <a:ext uri="{FF2B5EF4-FFF2-40B4-BE49-F238E27FC236}">
                <a16:creationId xmlns:a16="http://schemas.microsoft.com/office/drawing/2014/main" id="{E9DD8E64-E44E-4C4F-9005-834734EC73F8}"/>
              </a:ext>
            </a:extLst>
          </p:cNvPr>
          <p:cNvSpPr/>
          <p:nvPr/>
        </p:nvSpPr>
        <p:spPr>
          <a:xfrm rot="-5400000">
            <a:off x="7286062" y="3881280"/>
            <a:ext cx="3184474" cy="23331"/>
          </a:xfrm>
          <a:prstGeom prst="rect">
            <a:avLst/>
          </a:prstGeom>
          <a:solidFill>
            <a:srgbClr val="191919">
              <a:alpha val="12941"/>
            </a:srgbClr>
          </a:solidFill>
        </p:spPr>
      </p:sp>
      <p:pic>
        <p:nvPicPr>
          <p:cNvPr id="57" name="Picture 8">
            <a:extLst>
              <a:ext uri="{FF2B5EF4-FFF2-40B4-BE49-F238E27FC236}">
                <a16:creationId xmlns:a16="http://schemas.microsoft.com/office/drawing/2014/main" id="{C7025D99-1E9E-DF45-9E35-05964025127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14897" y="1058397"/>
            <a:ext cx="1037599" cy="1037599"/>
          </a:xfrm>
          <a:prstGeom prst="rect">
            <a:avLst/>
          </a:prstGeom>
        </p:spPr>
      </p:pic>
      <p:pic>
        <p:nvPicPr>
          <p:cNvPr id="58" name="Picture 9">
            <a:extLst>
              <a:ext uri="{FF2B5EF4-FFF2-40B4-BE49-F238E27FC236}">
                <a16:creationId xmlns:a16="http://schemas.microsoft.com/office/drawing/2014/main" id="{6B369CCC-5B08-C34D-9787-25CCB828492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007195" y="1153935"/>
            <a:ext cx="1122149" cy="1122149"/>
          </a:xfrm>
          <a:prstGeom prst="rect">
            <a:avLst/>
          </a:prstGeom>
        </p:spPr>
      </p:pic>
      <p:pic>
        <p:nvPicPr>
          <p:cNvPr id="59" name="Picture 10">
            <a:extLst>
              <a:ext uri="{FF2B5EF4-FFF2-40B4-BE49-F238E27FC236}">
                <a16:creationId xmlns:a16="http://schemas.microsoft.com/office/drawing/2014/main" id="{64A0A7AB-D631-664D-9C4B-7E6D0A2D4FA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891201" y="1082615"/>
            <a:ext cx="1122149" cy="1122149"/>
          </a:xfrm>
          <a:prstGeom prst="rect">
            <a:avLst/>
          </a:prstGeom>
        </p:spPr>
      </p:pic>
      <p:grpSp>
        <p:nvGrpSpPr>
          <p:cNvPr id="60" name="Group 11">
            <a:extLst>
              <a:ext uri="{FF2B5EF4-FFF2-40B4-BE49-F238E27FC236}">
                <a16:creationId xmlns:a16="http://schemas.microsoft.com/office/drawing/2014/main" id="{A037BDD2-9098-4A4E-80CD-6CDDF8032646}"/>
              </a:ext>
            </a:extLst>
          </p:cNvPr>
          <p:cNvGrpSpPr/>
          <p:nvPr/>
        </p:nvGrpSpPr>
        <p:grpSpPr>
          <a:xfrm>
            <a:off x="445273" y="2240948"/>
            <a:ext cx="2357319" cy="2522056"/>
            <a:chOff x="-27464" y="-1320802"/>
            <a:chExt cx="4714638" cy="5044112"/>
          </a:xfrm>
        </p:grpSpPr>
        <p:sp>
          <p:nvSpPr>
            <p:cNvPr id="61" name="TextBox 12">
              <a:extLst>
                <a:ext uri="{FF2B5EF4-FFF2-40B4-BE49-F238E27FC236}">
                  <a16:creationId xmlns:a16="http://schemas.microsoft.com/office/drawing/2014/main" id="{CD4E0851-38D6-5A43-B364-AA63BEDC978D}"/>
                </a:ext>
              </a:extLst>
            </p:cNvPr>
            <p:cNvSpPr txBox="1"/>
            <p:nvPr/>
          </p:nvSpPr>
          <p:spPr>
            <a:xfrm>
              <a:off x="-27464" y="-1320802"/>
              <a:ext cx="4616490" cy="6740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8"/>
                </a:lnSpc>
              </a:pPr>
              <a:r>
                <a:rPr lang="en-US" sz="2000" b="1" spc="156" dirty="0" err="1">
                  <a:solidFill>
                    <a:srgbClr val="191919"/>
                  </a:solidFill>
                  <a:latin typeface="Aileron Regular Italics"/>
                </a:rPr>
                <a:t>Asuntos</a:t>
              </a:r>
              <a:r>
                <a:rPr lang="en-US" sz="2000" b="1" spc="156" dirty="0">
                  <a:solidFill>
                    <a:srgbClr val="191919"/>
                  </a:solidFill>
                  <a:latin typeface="Aileron Regular Italics"/>
                </a:rPr>
                <a:t> </a:t>
              </a:r>
              <a:r>
                <a:rPr lang="en-US" sz="2000" b="1" spc="156" dirty="0" err="1">
                  <a:solidFill>
                    <a:srgbClr val="191919"/>
                  </a:solidFill>
                  <a:latin typeface="Aileron Regular Italics"/>
                </a:rPr>
                <a:t>Practicos</a:t>
              </a:r>
              <a:endParaRPr lang="en-US" sz="2000" b="1" spc="156" dirty="0">
                <a:solidFill>
                  <a:srgbClr val="191919"/>
                </a:solidFill>
                <a:latin typeface="Aileron Regular Italics"/>
              </a:endParaRPr>
            </a:p>
          </p:txBody>
        </p:sp>
        <p:sp>
          <p:nvSpPr>
            <p:cNvPr id="62" name="TextBox 13">
              <a:extLst>
                <a:ext uri="{FF2B5EF4-FFF2-40B4-BE49-F238E27FC236}">
                  <a16:creationId xmlns:a16="http://schemas.microsoft.com/office/drawing/2014/main" id="{F2BF6EB9-4BDA-F24A-B04D-66C7A4FAC3EB}"/>
                </a:ext>
              </a:extLst>
            </p:cNvPr>
            <p:cNvSpPr txBox="1"/>
            <p:nvPr/>
          </p:nvSpPr>
          <p:spPr>
            <a:xfrm>
              <a:off x="70684" y="-46952"/>
              <a:ext cx="4616490" cy="37702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00"/>
                </a:lnSpc>
              </a:pPr>
              <a:r>
                <a:rPr lang="en-US" spc="59" dirty="0" err="1">
                  <a:solidFill>
                    <a:srgbClr val="191919"/>
                  </a:solidFill>
                  <a:latin typeface="Raleway Medium" panose="020B0603030101060003" pitchFamily="34" charset="77"/>
                </a:rPr>
                <a:t>Políticas</a:t>
              </a:r>
              <a:r>
                <a:rPr lang="en-US" spc="59" dirty="0">
                  <a:solidFill>
                    <a:srgbClr val="191919"/>
                  </a:solidFill>
                  <a:latin typeface="Raleway Medium" panose="020B0603030101060003" pitchFamily="34" charset="77"/>
                </a:rPr>
                <a:t> y </a:t>
              </a:r>
              <a:r>
                <a:rPr lang="en-US" spc="59" dirty="0" err="1">
                  <a:solidFill>
                    <a:srgbClr val="191919"/>
                  </a:solidFill>
                  <a:latin typeface="Raleway Medium" panose="020B0603030101060003" pitchFamily="34" charset="77"/>
                </a:rPr>
                <a:t>procedimientos</a:t>
              </a:r>
              <a:r>
                <a:rPr lang="en-US" spc="59" dirty="0">
                  <a:solidFill>
                    <a:srgbClr val="191919"/>
                  </a:solidFill>
                  <a:latin typeface="Raleway Medium" panose="020B0603030101060003" pitchFamily="34" charset="77"/>
                </a:rPr>
                <a:t> </a:t>
              </a:r>
              <a:r>
                <a:rPr lang="en-US" spc="59" dirty="0" err="1">
                  <a:solidFill>
                    <a:srgbClr val="191919"/>
                  </a:solidFill>
                  <a:latin typeface="Raleway Medium" panose="020B0603030101060003" pitchFamily="34" charset="77"/>
                </a:rPr>
                <a:t>sobre</a:t>
              </a:r>
              <a:r>
                <a:rPr lang="en-US" spc="59" dirty="0">
                  <a:solidFill>
                    <a:srgbClr val="191919"/>
                  </a:solidFill>
                  <a:latin typeface="Raleway Medium" panose="020B0603030101060003" pitchFamily="34" charset="77"/>
                </a:rPr>
                <a:t> </a:t>
              </a:r>
              <a:r>
                <a:rPr lang="en-US" spc="59" dirty="0" err="1">
                  <a:solidFill>
                    <a:srgbClr val="191919"/>
                  </a:solidFill>
                  <a:latin typeface="Raleway Medium" panose="020B0603030101060003" pitchFamily="34" charset="77"/>
                </a:rPr>
                <a:t>precauciones</a:t>
              </a:r>
              <a:r>
                <a:rPr lang="en-US" spc="59" dirty="0">
                  <a:solidFill>
                    <a:srgbClr val="191919"/>
                  </a:solidFill>
                  <a:latin typeface="Raleway Medium" panose="020B0603030101060003" pitchFamily="34" charset="77"/>
                </a:rPr>
                <a:t> de </a:t>
              </a:r>
              <a:r>
                <a:rPr lang="en-US" spc="59" dirty="0" err="1">
                  <a:solidFill>
                    <a:srgbClr val="191919"/>
                  </a:solidFill>
                  <a:latin typeface="Raleway Medium" panose="020B0603030101060003" pitchFamily="34" charset="77"/>
                </a:rPr>
                <a:t>seguridad</a:t>
              </a:r>
              <a:r>
                <a:rPr lang="en-US" spc="59" dirty="0">
                  <a:solidFill>
                    <a:srgbClr val="191919"/>
                  </a:solidFill>
                  <a:latin typeface="Raleway Medium" panose="020B0603030101060003" pitchFamily="34" charset="77"/>
                </a:rPr>
                <a:t>.</a:t>
              </a:r>
            </a:p>
            <a:p>
              <a:pPr>
                <a:lnSpc>
                  <a:spcPts val="2100"/>
                </a:lnSpc>
              </a:pPr>
              <a:endParaRPr lang="en-US" spc="59" dirty="0">
                <a:solidFill>
                  <a:srgbClr val="191919"/>
                </a:solidFill>
                <a:latin typeface="Raleway Medium" panose="020B0603030101060003" pitchFamily="34" charset="77"/>
              </a:endParaRPr>
            </a:p>
            <a:p>
              <a:pPr>
                <a:lnSpc>
                  <a:spcPts val="2100"/>
                </a:lnSpc>
              </a:pPr>
              <a:r>
                <a:rPr lang="en-US" spc="59" dirty="0" err="1">
                  <a:solidFill>
                    <a:srgbClr val="191919"/>
                  </a:solidFill>
                  <a:latin typeface="Raleway Medium" panose="020B0603030101060003" pitchFamily="34" charset="77"/>
                </a:rPr>
                <a:t>Comunicación</a:t>
              </a:r>
              <a:r>
                <a:rPr lang="en-US" spc="59" dirty="0">
                  <a:solidFill>
                    <a:srgbClr val="191919"/>
                  </a:solidFill>
                  <a:latin typeface="Raleway Medium" panose="020B0603030101060003" pitchFamily="34" charset="77"/>
                </a:rPr>
                <a:t> a los </a:t>
              </a:r>
              <a:r>
                <a:rPr lang="en-US" spc="59" dirty="0" err="1">
                  <a:solidFill>
                    <a:srgbClr val="191919"/>
                  </a:solidFill>
                  <a:latin typeface="Raleway Medium" panose="020B0603030101060003" pitchFamily="34" charset="77"/>
                </a:rPr>
                <a:t>Miembros</a:t>
              </a:r>
              <a:r>
                <a:rPr lang="en-US" spc="59" dirty="0">
                  <a:solidFill>
                    <a:srgbClr val="191919"/>
                  </a:solidFill>
                  <a:latin typeface="Raleway Medium" panose="020B0603030101060003" pitchFamily="34" charset="77"/>
                </a:rPr>
                <a:t>.</a:t>
              </a:r>
            </a:p>
          </p:txBody>
        </p:sp>
      </p:grpSp>
      <p:grpSp>
        <p:nvGrpSpPr>
          <p:cNvPr id="63" name="Group 15">
            <a:extLst>
              <a:ext uri="{FF2B5EF4-FFF2-40B4-BE49-F238E27FC236}">
                <a16:creationId xmlns:a16="http://schemas.microsoft.com/office/drawing/2014/main" id="{6AC7ABA9-6D42-924C-B2A6-8908239CF947}"/>
              </a:ext>
            </a:extLst>
          </p:cNvPr>
          <p:cNvGrpSpPr/>
          <p:nvPr/>
        </p:nvGrpSpPr>
        <p:grpSpPr>
          <a:xfrm>
            <a:off x="3232386" y="2240949"/>
            <a:ext cx="2663094" cy="3819099"/>
            <a:chOff x="-351677" y="-1166241"/>
            <a:chExt cx="5326187" cy="7638198"/>
          </a:xfrm>
        </p:grpSpPr>
        <p:sp>
          <p:nvSpPr>
            <p:cNvPr id="64" name="TextBox 16">
              <a:extLst>
                <a:ext uri="{FF2B5EF4-FFF2-40B4-BE49-F238E27FC236}">
                  <a16:creationId xmlns:a16="http://schemas.microsoft.com/office/drawing/2014/main" id="{73269FF1-1DD2-1F49-9B00-1E829371198D}"/>
                </a:ext>
              </a:extLst>
            </p:cNvPr>
            <p:cNvSpPr txBox="1"/>
            <p:nvPr/>
          </p:nvSpPr>
          <p:spPr>
            <a:xfrm>
              <a:off x="-99671" y="-1166241"/>
              <a:ext cx="5025517" cy="6740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8"/>
                </a:lnSpc>
              </a:pPr>
              <a:r>
                <a:rPr lang="en-US" sz="2000" b="1" spc="156" dirty="0" err="1">
                  <a:solidFill>
                    <a:srgbClr val="191919"/>
                  </a:solidFill>
                  <a:latin typeface="Aileron Regular Italics"/>
                </a:rPr>
                <a:t>Finanzas</a:t>
              </a:r>
              <a:r>
                <a:rPr lang="en-US" sz="1733" spc="156" dirty="0">
                  <a:solidFill>
                    <a:srgbClr val="191919"/>
                  </a:solidFill>
                  <a:latin typeface="Aileron Regular Italics"/>
                </a:rPr>
                <a:t> </a:t>
              </a:r>
            </a:p>
          </p:txBody>
        </p:sp>
        <p:sp>
          <p:nvSpPr>
            <p:cNvPr id="65" name="TextBox 17">
              <a:extLst>
                <a:ext uri="{FF2B5EF4-FFF2-40B4-BE49-F238E27FC236}">
                  <a16:creationId xmlns:a16="http://schemas.microsoft.com/office/drawing/2014/main" id="{6953E778-4A99-BC4B-BF0F-6BB416E4475E}"/>
                </a:ext>
              </a:extLst>
            </p:cNvPr>
            <p:cNvSpPr txBox="1"/>
            <p:nvPr/>
          </p:nvSpPr>
          <p:spPr>
            <a:xfrm>
              <a:off x="-351677" y="8649"/>
              <a:ext cx="5326187" cy="646330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100"/>
                </a:lnSpc>
              </a:pPr>
              <a:r>
                <a:rPr lang="en-US" spc="59" dirty="0">
                  <a:solidFill>
                    <a:srgbClr val="191919"/>
                  </a:solidFill>
                  <a:latin typeface="Raleway Medium" panose="020B0603030101060003" pitchFamily="34" charset="77"/>
                </a:rPr>
                <a:t>Misiones es el </a:t>
              </a:r>
              <a:r>
                <a:rPr lang="en-US" spc="59" dirty="0" err="1">
                  <a:solidFill>
                    <a:srgbClr val="191919"/>
                  </a:solidFill>
                  <a:latin typeface="Raleway Medium" panose="020B0603030101060003" pitchFamily="34" charset="77"/>
                </a:rPr>
                <a:t>Mandato</a:t>
              </a:r>
              <a:r>
                <a:rPr lang="en-US" spc="59" dirty="0">
                  <a:solidFill>
                    <a:srgbClr val="191919"/>
                  </a:solidFill>
                  <a:latin typeface="Raleway Medium" panose="020B0603030101060003" pitchFamily="34" charset="77"/>
                </a:rPr>
                <a:t> de la </a:t>
              </a:r>
              <a:r>
                <a:rPr lang="en-US" spc="59" dirty="0" err="1">
                  <a:solidFill>
                    <a:srgbClr val="191919"/>
                  </a:solidFill>
                  <a:latin typeface="Raleway Medium" panose="020B0603030101060003" pitchFamily="34" charset="77"/>
                </a:rPr>
                <a:t>Iglesia</a:t>
              </a:r>
              <a:r>
                <a:rPr lang="en-US" spc="59" dirty="0">
                  <a:solidFill>
                    <a:srgbClr val="191919"/>
                  </a:solidFill>
                  <a:latin typeface="Raleway Medium" panose="020B0603030101060003" pitchFamily="34" charset="77"/>
                </a:rPr>
                <a:t>. </a:t>
              </a:r>
            </a:p>
            <a:p>
              <a:pPr>
                <a:lnSpc>
                  <a:spcPts val="2100"/>
                </a:lnSpc>
              </a:pPr>
              <a:r>
                <a:rPr lang="en-US" spc="59" dirty="0">
                  <a:solidFill>
                    <a:srgbClr val="191919"/>
                  </a:solidFill>
                  <a:latin typeface="Raleway Medium" panose="020B0603030101060003" pitchFamily="34" charset="77"/>
                </a:rPr>
                <a:t>Online Giving</a:t>
              </a:r>
            </a:p>
            <a:p>
              <a:pPr>
                <a:lnSpc>
                  <a:spcPts val="2100"/>
                </a:lnSpc>
              </a:pPr>
              <a:endParaRPr lang="en-US" spc="59" dirty="0">
                <a:solidFill>
                  <a:srgbClr val="191919"/>
                </a:solidFill>
                <a:latin typeface="Raleway Medium" panose="020B0603030101060003" pitchFamily="34" charset="77"/>
              </a:endParaRPr>
            </a:p>
            <a:p>
              <a:pPr>
                <a:lnSpc>
                  <a:spcPts val="2100"/>
                </a:lnSpc>
              </a:pPr>
              <a:r>
                <a:rPr lang="en-US" spc="59" dirty="0">
                  <a:solidFill>
                    <a:srgbClr val="191919"/>
                  </a:solidFill>
                  <a:latin typeface="Raleway Medium" panose="020B0603030101060003" pitchFamily="34" charset="77"/>
                </a:rPr>
                <a:t>Personas </a:t>
              </a:r>
              <a:r>
                <a:rPr lang="en-US" spc="59" dirty="0" err="1">
                  <a:solidFill>
                    <a:srgbClr val="191919"/>
                  </a:solidFill>
                  <a:latin typeface="Raleway Medium" panose="020B0603030101060003" pitchFamily="34" charset="77"/>
                </a:rPr>
                <a:t>alcanzando</a:t>
              </a:r>
              <a:r>
                <a:rPr lang="en-US" spc="59" dirty="0">
                  <a:solidFill>
                    <a:srgbClr val="191919"/>
                  </a:solidFill>
                  <a:latin typeface="Raleway Medium" panose="020B0603030101060003" pitchFamily="34" charset="77"/>
                </a:rPr>
                <a:t> a personas</a:t>
              </a:r>
            </a:p>
            <a:p>
              <a:pPr>
                <a:lnSpc>
                  <a:spcPts val="2100"/>
                </a:lnSpc>
              </a:pPr>
              <a:r>
                <a:rPr lang="en-US" spc="59" dirty="0">
                  <a:solidFill>
                    <a:srgbClr val="191919"/>
                  </a:solidFill>
                  <a:latin typeface="Raleway Medium" panose="020B0603030101060003" pitchFamily="34" charset="77"/>
                </a:rPr>
                <a:t>Las </a:t>
              </a:r>
              <a:r>
                <a:rPr lang="en-US" spc="59" dirty="0" err="1">
                  <a:solidFill>
                    <a:srgbClr val="191919"/>
                  </a:solidFill>
                  <a:latin typeface="Raleway Medium" panose="020B0603030101060003" pitchFamily="34" charset="77"/>
                </a:rPr>
                <a:t>instalaciones</a:t>
              </a:r>
              <a:r>
                <a:rPr lang="en-US" spc="59" dirty="0">
                  <a:solidFill>
                    <a:srgbClr val="191919"/>
                  </a:solidFill>
                  <a:latin typeface="Raleway Medium" panose="020B0603030101060003" pitchFamily="34" charset="77"/>
                </a:rPr>
                <a:t> </a:t>
              </a:r>
              <a:r>
                <a:rPr lang="en-US" spc="59" dirty="0" err="1">
                  <a:solidFill>
                    <a:srgbClr val="191919"/>
                  </a:solidFill>
                  <a:latin typeface="Raleway Medium" panose="020B0603030101060003" pitchFamily="34" charset="77"/>
                </a:rPr>
                <a:t>facilitan</a:t>
              </a:r>
              <a:r>
                <a:rPr lang="en-US" spc="59" dirty="0">
                  <a:solidFill>
                    <a:srgbClr val="191919"/>
                  </a:solidFill>
                  <a:latin typeface="Raleway Medium" panose="020B0603030101060003" pitchFamily="34" charset="77"/>
                </a:rPr>
                <a:t> el </a:t>
              </a:r>
              <a:r>
                <a:rPr lang="en-US" spc="59" dirty="0" err="1">
                  <a:solidFill>
                    <a:srgbClr val="191919"/>
                  </a:solidFill>
                  <a:latin typeface="Raleway Medium" panose="020B0603030101060003" pitchFamily="34" charset="77"/>
                </a:rPr>
                <a:t>ministerio</a:t>
              </a:r>
              <a:r>
                <a:rPr lang="en-US" spc="59" dirty="0">
                  <a:solidFill>
                    <a:srgbClr val="191919"/>
                  </a:solidFill>
                  <a:latin typeface="Raleway Medium" panose="020B0603030101060003" pitchFamily="34" charset="77"/>
                </a:rPr>
                <a:t> (</a:t>
              </a:r>
              <a:r>
                <a:rPr lang="en-US" spc="59" dirty="0" err="1">
                  <a:solidFill>
                    <a:srgbClr val="191919"/>
                  </a:solidFill>
                  <a:latin typeface="Raleway Medium" panose="020B0603030101060003" pitchFamily="34" charset="77"/>
                </a:rPr>
                <a:t>tecnología</a:t>
              </a:r>
              <a:r>
                <a:rPr lang="en-US" spc="59" dirty="0">
                  <a:solidFill>
                    <a:srgbClr val="191919"/>
                  </a:solidFill>
                  <a:latin typeface="Raleway Medium" panose="020B0603030101060003" pitchFamily="34" charset="77"/>
                </a:rPr>
                <a:t>)</a:t>
              </a:r>
            </a:p>
            <a:p>
              <a:pPr>
                <a:lnSpc>
                  <a:spcPts val="2100"/>
                </a:lnSpc>
              </a:pPr>
              <a:endParaRPr lang="en-US" spc="59" dirty="0">
                <a:solidFill>
                  <a:srgbClr val="191919"/>
                </a:solidFill>
                <a:latin typeface="Raleway Medium" panose="020B0603030101060003" pitchFamily="34" charset="77"/>
              </a:endParaRPr>
            </a:p>
            <a:p>
              <a:pPr>
                <a:lnSpc>
                  <a:spcPts val="2100"/>
                </a:lnSpc>
              </a:pPr>
              <a:r>
                <a:rPr lang="en-US" spc="59" dirty="0">
                  <a:solidFill>
                    <a:srgbClr val="191919"/>
                  </a:solidFill>
                  <a:latin typeface="Raleway Medium" panose="020B0603030101060003" pitchFamily="34" charset="77"/>
                </a:rPr>
                <a:t>La </a:t>
              </a:r>
              <a:r>
                <a:rPr lang="en-US" spc="59" dirty="0" err="1">
                  <a:solidFill>
                    <a:srgbClr val="191919"/>
                  </a:solidFill>
                  <a:latin typeface="Raleway Medium" panose="020B0603030101060003" pitchFamily="34" charset="77"/>
                </a:rPr>
                <a:t>benevolencia</a:t>
              </a:r>
              <a:r>
                <a:rPr lang="en-US" spc="59" dirty="0">
                  <a:solidFill>
                    <a:srgbClr val="191919"/>
                  </a:solidFill>
                  <a:latin typeface="Raleway Medium" panose="020B0603030101060003" pitchFamily="34" charset="77"/>
                </a:rPr>
                <a:t> (</a:t>
              </a:r>
              <a:r>
                <a:rPr lang="en-US" spc="59" dirty="0" err="1">
                  <a:solidFill>
                    <a:srgbClr val="191919"/>
                  </a:solidFill>
                  <a:latin typeface="Raleway Medium" panose="020B0603030101060003" pitchFamily="34" charset="77"/>
                </a:rPr>
                <a:t>Cuidado</a:t>
              </a:r>
              <a:r>
                <a:rPr lang="en-US" spc="59" dirty="0">
                  <a:solidFill>
                    <a:srgbClr val="191919"/>
                  </a:solidFill>
                  <a:latin typeface="Raleway Medium" panose="020B0603030101060003" pitchFamily="34" charset="77"/>
                </a:rPr>
                <a:t>).</a:t>
              </a:r>
            </a:p>
          </p:txBody>
        </p:sp>
      </p:grpSp>
      <p:grpSp>
        <p:nvGrpSpPr>
          <p:cNvPr id="66" name="Group 18">
            <a:extLst>
              <a:ext uri="{FF2B5EF4-FFF2-40B4-BE49-F238E27FC236}">
                <a16:creationId xmlns:a16="http://schemas.microsoft.com/office/drawing/2014/main" id="{3E8A2A9B-6EF2-A248-8FF0-F4BC0DAE7E89}"/>
              </a:ext>
            </a:extLst>
          </p:cNvPr>
          <p:cNvGrpSpPr/>
          <p:nvPr/>
        </p:nvGrpSpPr>
        <p:grpSpPr>
          <a:xfrm>
            <a:off x="5987034" y="2261784"/>
            <a:ext cx="2984141" cy="4090373"/>
            <a:chOff x="-761436" y="-723832"/>
            <a:chExt cx="5968283" cy="8180746"/>
          </a:xfrm>
        </p:grpSpPr>
        <p:sp>
          <p:nvSpPr>
            <p:cNvPr id="67" name="TextBox 19">
              <a:extLst>
                <a:ext uri="{FF2B5EF4-FFF2-40B4-BE49-F238E27FC236}">
                  <a16:creationId xmlns:a16="http://schemas.microsoft.com/office/drawing/2014/main" id="{5435ADC4-A515-C449-B17B-FE9C1956D66E}"/>
                </a:ext>
              </a:extLst>
            </p:cNvPr>
            <p:cNvSpPr txBox="1"/>
            <p:nvPr/>
          </p:nvSpPr>
          <p:spPr>
            <a:xfrm>
              <a:off x="-761436" y="-723832"/>
              <a:ext cx="5941855" cy="67403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808"/>
                </a:lnSpc>
              </a:pPr>
              <a:r>
                <a:rPr lang="en-US" sz="2000" b="1" spc="156" dirty="0" err="1">
                  <a:solidFill>
                    <a:srgbClr val="191919"/>
                  </a:solidFill>
                  <a:latin typeface="Aileron Regular Italics"/>
                </a:rPr>
                <a:t>Modelos</a:t>
              </a:r>
              <a:r>
                <a:rPr lang="en-US" sz="2000" b="1" spc="156" dirty="0">
                  <a:solidFill>
                    <a:srgbClr val="191919"/>
                  </a:solidFill>
                  <a:latin typeface="Aileron Regular Italics"/>
                </a:rPr>
                <a:t> </a:t>
              </a:r>
              <a:r>
                <a:rPr lang="en-US" sz="2000" b="1" spc="156" dirty="0" err="1">
                  <a:solidFill>
                    <a:srgbClr val="191919"/>
                  </a:solidFill>
                  <a:latin typeface="Aileron Regular Italics"/>
                </a:rPr>
                <a:t>Ministeriales</a:t>
              </a:r>
              <a:endParaRPr lang="en-US" sz="2000" b="1" spc="156" dirty="0">
                <a:solidFill>
                  <a:srgbClr val="191919"/>
                </a:solidFill>
                <a:latin typeface="Aileron Regular Italics"/>
              </a:endParaRPr>
            </a:p>
          </p:txBody>
        </p:sp>
        <p:sp>
          <p:nvSpPr>
            <p:cNvPr id="68" name="TextBox 20">
              <a:extLst>
                <a:ext uri="{FF2B5EF4-FFF2-40B4-BE49-F238E27FC236}">
                  <a16:creationId xmlns:a16="http://schemas.microsoft.com/office/drawing/2014/main" id="{A573929E-5A80-1A47-A91F-48D03A5C77A4}"/>
                </a:ext>
              </a:extLst>
            </p:cNvPr>
            <p:cNvSpPr txBox="1"/>
            <p:nvPr/>
          </p:nvSpPr>
          <p:spPr>
            <a:xfrm>
              <a:off x="0" y="508346"/>
              <a:ext cx="5206847" cy="69485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00"/>
                </a:lnSpc>
              </a:pPr>
              <a:r>
                <a:rPr lang="en-US" spc="59" dirty="0" err="1">
                  <a:solidFill>
                    <a:srgbClr val="191919"/>
                  </a:solidFill>
                  <a:latin typeface="Raleway Medium" panose="020B0603030101060003" pitchFamily="34" charset="77"/>
                </a:rPr>
                <a:t>Adoración</a:t>
              </a:r>
              <a:r>
                <a:rPr lang="en-US" spc="59" dirty="0">
                  <a:solidFill>
                    <a:srgbClr val="191919"/>
                  </a:solidFill>
                  <a:latin typeface="Raleway Medium" panose="020B0603030101060003" pitchFamily="34" charset="77"/>
                </a:rPr>
                <a:t> </a:t>
              </a:r>
              <a:r>
                <a:rPr lang="en-US" spc="59" dirty="0" err="1">
                  <a:solidFill>
                    <a:srgbClr val="191919"/>
                  </a:solidFill>
                  <a:latin typeface="Raleway Medium" panose="020B0603030101060003" pitchFamily="34" charset="77"/>
                </a:rPr>
                <a:t>Corporativa</a:t>
              </a:r>
              <a:r>
                <a:rPr lang="en-US" spc="59" dirty="0">
                  <a:solidFill>
                    <a:srgbClr val="191919"/>
                  </a:solidFill>
                  <a:latin typeface="Raleway Medium" panose="020B0603030101060003" pitchFamily="34" charset="77"/>
                </a:rPr>
                <a:t> I</a:t>
              </a:r>
              <a:r>
                <a:rPr lang="en-US" b="1" spc="59" dirty="0">
                  <a:solidFill>
                    <a:srgbClr val="191919"/>
                  </a:solidFill>
                  <a:latin typeface="Raleway Medium" panose="020B0603030101060003" pitchFamily="34" charset="77"/>
                </a:rPr>
                <a:t>GLESIA EN LINEA</a:t>
              </a:r>
            </a:p>
            <a:p>
              <a:pPr>
                <a:lnSpc>
                  <a:spcPts val="2100"/>
                </a:lnSpc>
              </a:pPr>
              <a:r>
                <a:rPr lang="en-US" b="1" spc="59" dirty="0" err="1">
                  <a:solidFill>
                    <a:srgbClr val="191919"/>
                  </a:solidFill>
                  <a:latin typeface="Raleway Medium" panose="020B0603030101060003" pitchFamily="34" charset="77"/>
                </a:rPr>
                <a:t>Misioneros</a:t>
              </a:r>
              <a:r>
                <a:rPr lang="en-US" b="1" spc="59" dirty="0">
                  <a:solidFill>
                    <a:srgbClr val="191919"/>
                  </a:solidFill>
                  <a:latin typeface="Raleway Medium" panose="020B0603030101060003" pitchFamily="34" charset="77"/>
                </a:rPr>
                <a:t> </a:t>
              </a:r>
              <a:r>
                <a:rPr lang="en-US" b="1" spc="59" dirty="0" err="1">
                  <a:solidFill>
                    <a:srgbClr val="191919"/>
                  </a:solidFill>
                  <a:latin typeface="Raleway Medium" panose="020B0603030101060003" pitchFamily="34" charset="77"/>
                </a:rPr>
                <a:t>Digitales</a:t>
              </a:r>
              <a:endParaRPr lang="en-US" b="1" spc="59" dirty="0">
                <a:solidFill>
                  <a:srgbClr val="191919"/>
                </a:solidFill>
                <a:latin typeface="Raleway Medium" panose="020B0603030101060003" pitchFamily="34" charset="77"/>
              </a:endParaRPr>
            </a:p>
            <a:p>
              <a:pPr>
                <a:lnSpc>
                  <a:spcPts val="2100"/>
                </a:lnSpc>
              </a:pPr>
              <a:endParaRPr lang="en-US" spc="59" dirty="0">
                <a:solidFill>
                  <a:srgbClr val="191919"/>
                </a:solidFill>
                <a:latin typeface="Raleway Medium" panose="020B0603030101060003" pitchFamily="34" charset="77"/>
              </a:endParaRPr>
            </a:p>
            <a:p>
              <a:pPr>
                <a:lnSpc>
                  <a:spcPts val="2100"/>
                </a:lnSpc>
              </a:pPr>
              <a:r>
                <a:rPr lang="en-US" spc="59" dirty="0" err="1">
                  <a:solidFill>
                    <a:srgbClr val="191919"/>
                  </a:solidFill>
                  <a:latin typeface="Raleway Medium" panose="020B0603030101060003" pitchFamily="34" charset="77"/>
                </a:rPr>
                <a:t>Grupos</a:t>
              </a:r>
              <a:r>
                <a:rPr lang="en-US" spc="59" dirty="0">
                  <a:solidFill>
                    <a:srgbClr val="191919"/>
                  </a:solidFill>
                  <a:latin typeface="Raleway Medium" panose="020B0603030101060003" pitchFamily="34" charset="77"/>
                </a:rPr>
                <a:t> </a:t>
              </a:r>
              <a:r>
                <a:rPr lang="en-US" spc="59" dirty="0" err="1">
                  <a:solidFill>
                    <a:srgbClr val="191919"/>
                  </a:solidFill>
                  <a:latin typeface="Raleway Medium" panose="020B0603030101060003" pitchFamily="34" charset="77"/>
                </a:rPr>
                <a:t>Pequeños</a:t>
              </a:r>
              <a:endParaRPr lang="en-US" spc="59" dirty="0">
                <a:solidFill>
                  <a:srgbClr val="191919"/>
                </a:solidFill>
                <a:latin typeface="Raleway Medium" panose="020B0603030101060003" pitchFamily="34" charset="77"/>
              </a:endParaRPr>
            </a:p>
            <a:p>
              <a:pPr>
                <a:lnSpc>
                  <a:spcPts val="2100"/>
                </a:lnSpc>
              </a:pPr>
              <a:endParaRPr lang="en-US" spc="59" dirty="0">
                <a:solidFill>
                  <a:srgbClr val="191919"/>
                </a:solidFill>
                <a:latin typeface="Raleway Medium" panose="020B0603030101060003" pitchFamily="34" charset="77"/>
              </a:endParaRPr>
            </a:p>
            <a:p>
              <a:pPr>
                <a:lnSpc>
                  <a:spcPts val="2100"/>
                </a:lnSpc>
              </a:pPr>
              <a:r>
                <a:rPr lang="en-US" spc="59" dirty="0" err="1">
                  <a:solidFill>
                    <a:srgbClr val="191919"/>
                  </a:solidFill>
                  <a:latin typeface="Raleway Medium" panose="020B0603030101060003" pitchFamily="34" charset="77"/>
                </a:rPr>
                <a:t>Próxima</a:t>
              </a:r>
              <a:r>
                <a:rPr lang="en-US" spc="59" dirty="0">
                  <a:solidFill>
                    <a:srgbClr val="191919"/>
                  </a:solidFill>
                  <a:latin typeface="Raleway Medium" panose="020B0603030101060003" pitchFamily="34" charset="77"/>
                </a:rPr>
                <a:t> </a:t>
              </a:r>
              <a:r>
                <a:rPr lang="en-US" spc="59" dirty="0" err="1">
                  <a:solidFill>
                    <a:srgbClr val="191919"/>
                  </a:solidFill>
                  <a:latin typeface="Raleway Medium" panose="020B0603030101060003" pitchFamily="34" charset="77"/>
                </a:rPr>
                <a:t>Generación</a:t>
              </a:r>
              <a:r>
                <a:rPr lang="en-US" spc="59" dirty="0">
                  <a:solidFill>
                    <a:srgbClr val="191919"/>
                  </a:solidFill>
                  <a:latin typeface="Raleway Medium" panose="020B0603030101060003" pitchFamily="34" charset="77"/>
                </a:rPr>
                <a:t> (</a:t>
              </a:r>
              <a:r>
                <a:rPr lang="en-US" spc="59" dirty="0" err="1">
                  <a:solidFill>
                    <a:srgbClr val="191919"/>
                  </a:solidFill>
                  <a:latin typeface="Raleway Medium" panose="020B0603030101060003" pitchFamily="34" charset="77"/>
                </a:rPr>
                <a:t>niños</a:t>
              </a:r>
              <a:r>
                <a:rPr lang="en-US" spc="59" dirty="0">
                  <a:solidFill>
                    <a:srgbClr val="191919"/>
                  </a:solidFill>
                  <a:latin typeface="Raleway Medium" panose="020B0603030101060003" pitchFamily="34" charset="77"/>
                </a:rPr>
                <a:t> / </a:t>
              </a:r>
              <a:r>
                <a:rPr lang="en-US" spc="59" dirty="0" err="1">
                  <a:solidFill>
                    <a:srgbClr val="191919"/>
                  </a:solidFill>
                  <a:latin typeface="Raleway Medium" panose="020B0603030101060003" pitchFamily="34" charset="77"/>
                </a:rPr>
                <a:t>jóvenes</a:t>
              </a:r>
              <a:r>
                <a:rPr lang="en-US" spc="59" dirty="0">
                  <a:solidFill>
                    <a:srgbClr val="191919"/>
                  </a:solidFill>
                  <a:latin typeface="Raleway Medium" panose="020B0603030101060003" pitchFamily="34" charset="77"/>
                </a:rPr>
                <a:t>)</a:t>
              </a:r>
            </a:p>
            <a:p>
              <a:pPr>
                <a:lnSpc>
                  <a:spcPts val="2100"/>
                </a:lnSpc>
              </a:pPr>
              <a:endParaRPr lang="en-US" spc="59" dirty="0">
                <a:solidFill>
                  <a:srgbClr val="191919"/>
                </a:solidFill>
                <a:latin typeface="Raleway Medium" panose="020B0603030101060003" pitchFamily="34" charset="77"/>
              </a:endParaRPr>
            </a:p>
            <a:p>
              <a:pPr>
                <a:lnSpc>
                  <a:spcPts val="2100"/>
                </a:lnSpc>
              </a:pPr>
              <a:r>
                <a:rPr lang="en-US" spc="59" dirty="0" err="1">
                  <a:solidFill>
                    <a:srgbClr val="191919"/>
                  </a:solidFill>
                  <a:latin typeface="Raleway Medium" panose="020B0603030101060003" pitchFamily="34" charset="77"/>
                </a:rPr>
                <a:t>Voluntariado</a:t>
              </a:r>
              <a:r>
                <a:rPr lang="en-US" spc="59" dirty="0">
                  <a:solidFill>
                    <a:srgbClr val="191919"/>
                  </a:solidFill>
                  <a:latin typeface="Raleway Medium" panose="020B0603030101060003" pitchFamily="34" charset="77"/>
                </a:rPr>
                <a:t> </a:t>
              </a:r>
              <a:r>
                <a:rPr lang="en-US" spc="59" dirty="0" err="1">
                  <a:solidFill>
                    <a:srgbClr val="191919"/>
                  </a:solidFill>
                  <a:latin typeface="Raleway Medium" panose="020B0603030101060003" pitchFamily="34" charset="77"/>
                </a:rPr>
                <a:t>en</a:t>
              </a:r>
              <a:r>
                <a:rPr lang="en-US" spc="59" dirty="0">
                  <a:solidFill>
                    <a:srgbClr val="191919"/>
                  </a:solidFill>
                  <a:latin typeface="Raleway Medium" panose="020B0603030101060003" pitchFamily="34" charset="77"/>
                </a:rPr>
                <a:t> </a:t>
              </a:r>
              <a:r>
                <a:rPr lang="en-US" spc="59" dirty="0" err="1">
                  <a:solidFill>
                    <a:srgbClr val="191919"/>
                  </a:solidFill>
                  <a:latin typeface="Raleway Medium" panose="020B0603030101060003" pitchFamily="34" charset="77"/>
                </a:rPr>
                <a:t>nueva</a:t>
              </a:r>
              <a:r>
                <a:rPr lang="en-US" spc="59" dirty="0">
                  <a:solidFill>
                    <a:srgbClr val="191919"/>
                  </a:solidFill>
                  <a:latin typeface="Raleway Medium" panose="020B0603030101060003" pitchFamily="34" charset="77"/>
                </a:rPr>
                <a:t> </a:t>
              </a:r>
              <a:r>
                <a:rPr lang="en-US" spc="59" dirty="0" err="1">
                  <a:solidFill>
                    <a:srgbClr val="191919"/>
                  </a:solidFill>
                  <a:latin typeface="Raleway Medium" panose="020B0603030101060003" pitchFamily="34" charset="77"/>
                </a:rPr>
                <a:t>normalidad</a:t>
              </a:r>
              <a:r>
                <a:rPr lang="en-US" spc="59" dirty="0">
                  <a:solidFill>
                    <a:srgbClr val="191919"/>
                  </a:solidFill>
                  <a:latin typeface="Raleway Medium" panose="020B0603030101060003" pitchFamily="34" charset="77"/>
                </a:rPr>
                <a:t>.</a:t>
              </a:r>
            </a:p>
            <a:p>
              <a:pPr>
                <a:lnSpc>
                  <a:spcPts val="2100"/>
                </a:lnSpc>
              </a:pPr>
              <a:endParaRPr lang="en-US" sz="1200" spc="59" dirty="0">
                <a:solidFill>
                  <a:srgbClr val="191919"/>
                </a:solidFill>
                <a:latin typeface="Aileron Regular"/>
              </a:endParaRPr>
            </a:p>
            <a:p>
              <a:pPr>
                <a:lnSpc>
                  <a:spcPts val="2100"/>
                </a:lnSpc>
              </a:pPr>
              <a:endParaRPr lang="en-US" sz="1200" spc="59" dirty="0">
                <a:solidFill>
                  <a:srgbClr val="191919"/>
                </a:solidFill>
                <a:latin typeface="Aileron Regular"/>
              </a:endParaRPr>
            </a:p>
          </p:txBody>
        </p:sp>
      </p:grpSp>
      <p:grpSp>
        <p:nvGrpSpPr>
          <p:cNvPr id="69" name="Group 21">
            <a:extLst>
              <a:ext uri="{FF2B5EF4-FFF2-40B4-BE49-F238E27FC236}">
                <a16:creationId xmlns:a16="http://schemas.microsoft.com/office/drawing/2014/main" id="{558450E6-0BB0-104B-9CD2-4A885D2F01F1}"/>
              </a:ext>
            </a:extLst>
          </p:cNvPr>
          <p:cNvGrpSpPr/>
          <p:nvPr/>
        </p:nvGrpSpPr>
        <p:grpSpPr>
          <a:xfrm>
            <a:off x="9434495" y="2312325"/>
            <a:ext cx="2035561" cy="2502396"/>
            <a:chOff x="-546996" y="-1271375"/>
            <a:chExt cx="4071122" cy="5004788"/>
          </a:xfrm>
        </p:grpSpPr>
        <p:sp>
          <p:nvSpPr>
            <p:cNvPr id="70" name="TextBox 22">
              <a:extLst>
                <a:ext uri="{FF2B5EF4-FFF2-40B4-BE49-F238E27FC236}">
                  <a16:creationId xmlns:a16="http://schemas.microsoft.com/office/drawing/2014/main" id="{A8CD7672-70D6-1E41-AC0E-E83B48D5585F}"/>
                </a:ext>
              </a:extLst>
            </p:cNvPr>
            <p:cNvSpPr txBox="1"/>
            <p:nvPr/>
          </p:nvSpPr>
          <p:spPr>
            <a:xfrm>
              <a:off x="-546994" y="-1271375"/>
              <a:ext cx="4071120" cy="6740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8"/>
                </a:lnSpc>
              </a:pPr>
              <a:r>
                <a:rPr lang="en-US" sz="2000" b="1" spc="156" dirty="0" err="1">
                  <a:solidFill>
                    <a:srgbClr val="191919"/>
                  </a:solidFill>
                  <a:latin typeface="Aileron Regular Italics"/>
                </a:rPr>
                <a:t>Misión</a:t>
              </a:r>
              <a:r>
                <a:rPr lang="en-US" sz="2000" b="1" spc="156" dirty="0">
                  <a:solidFill>
                    <a:srgbClr val="191919"/>
                  </a:solidFill>
                  <a:latin typeface="Aileron Regular Italics"/>
                </a:rPr>
                <a:t> Integral</a:t>
              </a:r>
            </a:p>
          </p:txBody>
        </p:sp>
        <p:sp>
          <p:nvSpPr>
            <p:cNvPr id="71" name="TextBox 23">
              <a:extLst>
                <a:ext uri="{FF2B5EF4-FFF2-40B4-BE49-F238E27FC236}">
                  <a16:creationId xmlns:a16="http://schemas.microsoft.com/office/drawing/2014/main" id="{9DC05482-CB0B-DB4E-9782-6448D683F829}"/>
                </a:ext>
              </a:extLst>
            </p:cNvPr>
            <p:cNvSpPr txBox="1"/>
            <p:nvPr/>
          </p:nvSpPr>
          <p:spPr>
            <a:xfrm>
              <a:off x="-546996" y="-36846"/>
              <a:ext cx="4071120" cy="37702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00"/>
                </a:lnSpc>
              </a:pPr>
              <a:r>
                <a:rPr lang="en-US" spc="59" dirty="0" err="1">
                  <a:solidFill>
                    <a:srgbClr val="191919"/>
                  </a:solidFill>
                  <a:latin typeface="Raleway Medium" panose="020B0603030101060003" pitchFamily="34" charset="77"/>
                </a:rPr>
                <a:t>Espiritual</a:t>
              </a:r>
              <a:endParaRPr lang="en-US" spc="59" dirty="0">
                <a:solidFill>
                  <a:srgbClr val="191919"/>
                </a:solidFill>
                <a:latin typeface="Raleway Medium" panose="020B0603030101060003" pitchFamily="34" charset="77"/>
              </a:endParaRPr>
            </a:p>
            <a:p>
              <a:pPr>
                <a:lnSpc>
                  <a:spcPts val="2100"/>
                </a:lnSpc>
              </a:pPr>
              <a:endParaRPr lang="en-US" spc="59" dirty="0">
                <a:solidFill>
                  <a:srgbClr val="191919"/>
                </a:solidFill>
                <a:latin typeface="Raleway Medium" panose="020B0603030101060003" pitchFamily="34" charset="77"/>
              </a:endParaRPr>
            </a:p>
            <a:p>
              <a:pPr>
                <a:lnSpc>
                  <a:spcPts val="2100"/>
                </a:lnSpc>
              </a:pPr>
              <a:r>
                <a:rPr lang="en-US" spc="59" dirty="0">
                  <a:solidFill>
                    <a:srgbClr val="191919"/>
                  </a:solidFill>
                  <a:latin typeface="Raleway Medium" panose="020B0603030101060003" pitchFamily="34" charset="77"/>
                </a:rPr>
                <a:t>Social</a:t>
              </a:r>
            </a:p>
            <a:p>
              <a:pPr>
                <a:lnSpc>
                  <a:spcPts val="2100"/>
                </a:lnSpc>
              </a:pPr>
              <a:endParaRPr lang="en-US" spc="59" dirty="0">
                <a:solidFill>
                  <a:srgbClr val="191919"/>
                </a:solidFill>
                <a:latin typeface="Raleway Medium" panose="020B0603030101060003" pitchFamily="34" charset="77"/>
              </a:endParaRPr>
            </a:p>
            <a:p>
              <a:pPr>
                <a:lnSpc>
                  <a:spcPts val="2100"/>
                </a:lnSpc>
              </a:pPr>
              <a:r>
                <a:rPr lang="en-US" spc="59" dirty="0" err="1">
                  <a:solidFill>
                    <a:srgbClr val="191919"/>
                  </a:solidFill>
                  <a:latin typeface="Raleway Medium" panose="020B0603030101060003" pitchFamily="34" charset="77"/>
                </a:rPr>
                <a:t>Emocional</a:t>
              </a:r>
              <a:endParaRPr lang="en-US" spc="59" dirty="0">
                <a:solidFill>
                  <a:srgbClr val="191919"/>
                </a:solidFill>
                <a:latin typeface="Raleway Medium" panose="020B0603030101060003" pitchFamily="34" charset="77"/>
              </a:endParaRPr>
            </a:p>
            <a:p>
              <a:pPr>
                <a:lnSpc>
                  <a:spcPts val="2100"/>
                </a:lnSpc>
              </a:pPr>
              <a:endParaRPr lang="en-US" spc="59" dirty="0">
                <a:solidFill>
                  <a:srgbClr val="191919"/>
                </a:solidFill>
                <a:latin typeface="Raleway Medium" panose="020B0603030101060003" pitchFamily="34" charset="77"/>
              </a:endParaRPr>
            </a:p>
            <a:p>
              <a:pPr>
                <a:lnSpc>
                  <a:spcPts val="2100"/>
                </a:lnSpc>
              </a:pPr>
              <a:r>
                <a:rPr lang="en-US" spc="59" dirty="0">
                  <a:solidFill>
                    <a:srgbClr val="191919"/>
                  </a:solidFill>
                  <a:latin typeface="Raleway Medium" panose="020B0603030101060003" pitchFamily="34" charset="77"/>
                </a:rPr>
                <a:t>Cultural </a:t>
              </a:r>
            </a:p>
          </p:txBody>
        </p:sp>
      </p:grpSp>
      <p:pic>
        <p:nvPicPr>
          <p:cNvPr id="72" name="Picture 24">
            <a:extLst>
              <a:ext uri="{FF2B5EF4-FFF2-40B4-BE49-F238E27FC236}">
                <a16:creationId xmlns:a16="http://schemas.microsoft.com/office/drawing/2014/main" id="{D2DDCDD7-539F-BC40-9CD7-112B993DBCA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011046" y="1153935"/>
            <a:ext cx="1037599" cy="103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661703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2A02805-66E7-4383-9090-2142BCC21895}"/>
              </a:ext>
            </a:extLst>
          </p:cNvPr>
          <p:cNvGrpSpPr/>
          <p:nvPr/>
        </p:nvGrpSpPr>
        <p:grpSpPr>
          <a:xfrm>
            <a:off x="-2" y="0"/>
            <a:ext cx="12192002" cy="6857999"/>
            <a:chOff x="-2" y="0"/>
            <a:chExt cx="12192002" cy="6857999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E1ED400F-527E-4D5D-B355-F5AB26B2A508}"/>
                </a:ext>
              </a:extLst>
            </p:cNvPr>
            <p:cNvGrpSpPr/>
            <p:nvPr/>
          </p:nvGrpSpPr>
          <p:grpSpPr>
            <a:xfrm flipH="1" flipV="1">
              <a:off x="-2" y="2676838"/>
              <a:ext cx="4114801" cy="4181161"/>
              <a:chOff x="7860889" y="0"/>
              <a:chExt cx="4331111" cy="4400960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A3ED11FF-8203-4B19-BA1D-90EDD953F039}"/>
                  </a:ext>
                </a:extLst>
              </p:cNvPr>
              <p:cNvGrpSpPr/>
              <p:nvPr/>
            </p:nvGrpSpPr>
            <p:grpSpPr>
              <a:xfrm>
                <a:off x="7860889" y="0"/>
                <a:ext cx="4331111" cy="4400960"/>
                <a:chOff x="8694056" y="0"/>
                <a:chExt cx="3497945" cy="3554357"/>
              </a:xfrm>
            </p:grpSpPr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9EF6889E-1A72-44C8-8352-773C1112AB77}"/>
                    </a:ext>
                  </a:extLst>
                </p:cNvPr>
                <p:cNvSpPr/>
                <p:nvPr userDrawn="1"/>
              </p:nvSpPr>
              <p:spPr>
                <a:xfrm>
                  <a:off x="8694056" y="1"/>
                  <a:ext cx="3497943" cy="3554356"/>
                </a:xfrm>
                <a:custGeom>
                  <a:avLst/>
                  <a:gdLst>
                    <a:gd name="connsiteX0" fmla="*/ 45830 w 899887"/>
                    <a:gd name="connsiteY0" fmla="*/ 0 h 914400"/>
                    <a:gd name="connsiteX1" fmla="*/ 899887 w 899887"/>
                    <a:gd name="connsiteY1" fmla="*/ 0 h 914400"/>
                    <a:gd name="connsiteX2" fmla="*/ 899887 w 899887"/>
                    <a:gd name="connsiteY2" fmla="*/ 873075 h 914400"/>
                    <a:gd name="connsiteX3" fmla="*/ 810933 w 899887"/>
                    <a:gd name="connsiteY3" fmla="*/ 900688 h 914400"/>
                    <a:gd name="connsiteX4" fmla="*/ 674914 w 899887"/>
                    <a:gd name="connsiteY4" fmla="*/ 914400 h 914400"/>
                    <a:gd name="connsiteX5" fmla="*/ 0 w 899887"/>
                    <a:gd name="connsiteY5" fmla="*/ 239486 h 914400"/>
                    <a:gd name="connsiteX6" fmla="*/ 13712 w 899887"/>
                    <a:gd name="connsiteY6" fmla="*/ 103467 h 914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99887" h="914400">
                      <a:moveTo>
                        <a:pt x="45830" y="0"/>
                      </a:moveTo>
                      <a:lnTo>
                        <a:pt x="899887" y="0"/>
                      </a:lnTo>
                      <a:lnTo>
                        <a:pt x="899887" y="873075"/>
                      </a:lnTo>
                      <a:lnTo>
                        <a:pt x="810933" y="900688"/>
                      </a:lnTo>
                      <a:cubicBezTo>
                        <a:pt x="766997" y="909679"/>
                        <a:pt x="721507" y="914400"/>
                        <a:pt x="674914" y="914400"/>
                      </a:cubicBezTo>
                      <a:cubicBezTo>
                        <a:pt x="302169" y="914400"/>
                        <a:pt x="0" y="612231"/>
                        <a:pt x="0" y="239486"/>
                      </a:cubicBezTo>
                      <a:cubicBezTo>
                        <a:pt x="0" y="192893"/>
                        <a:pt x="4721" y="147403"/>
                        <a:pt x="13712" y="103467"/>
                      </a:cubicBezTo>
                      <a:close/>
                    </a:path>
                  </a:pathLst>
                </a:custGeom>
                <a:solidFill>
                  <a:srgbClr val="F8F8F8">
                    <a:alpha val="1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FC297374-EF52-4457-96FE-8F1AD3FF49CB}"/>
                    </a:ext>
                  </a:extLst>
                </p:cNvPr>
                <p:cNvSpPr/>
                <p:nvPr userDrawn="1"/>
              </p:nvSpPr>
              <p:spPr>
                <a:xfrm>
                  <a:off x="9822650" y="0"/>
                  <a:ext cx="2369351" cy="2407563"/>
                </a:xfrm>
                <a:custGeom>
                  <a:avLst/>
                  <a:gdLst>
                    <a:gd name="connsiteX0" fmla="*/ 45830 w 899887"/>
                    <a:gd name="connsiteY0" fmla="*/ 0 h 914400"/>
                    <a:gd name="connsiteX1" fmla="*/ 899887 w 899887"/>
                    <a:gd name="connsiteY1" fmla="*/ 0 h 914400"/>
                    <a:gd name="connsiteX2" fmla="*/ 899887 w 899887"/>
                    <a:gd name="connsiteY2" fmla="*/ 873075 h 914400"/>
                    <a:gd name="connsiteX3" fmla="*/ 810933 w 899887"/>
                    <a:gd name="connsiteY3" fmla="*/ 900688 h 914400"/>
                    <a:gd name="connsiteX4" fmla="*/ 674914 w 899887"/>
                    <a:gd name="connsiteY4" fmla="*/ 914400 h 914400"/>
                    <a:gd name="connsiteX5" fmla="*/ 0 w 899887"/>
                    <a:gd name="connsiteY5" fmla="*/ 239486 h 914400"/>
                    <a:gd name="connsiteX6" fmla="*/ 13712 w 899887"/>
                    <a:gd name="connsiteY6" fmla="*/ 103467 h 914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99887" h="914400">
                      <a:moveTo>
                        <a:pt x="45830" y="0"/>
                      </a:moveTo>
                      <a:lnTo>
                        <a:pt x="899887" y="0"/>
                      </a:lnTo>
                      <a:lnTo>
                        <a:pt x="899887" y="873075"/>
                      </a:lnTo>
                      <a:lnTo>
                        <a:pt x="810933" y="900688"/>
                      </a:lnTo>
                      <a:cubicBezTo>
                        <a:pt x="766997" y="909679"/>
                        <a:pt x="721507" y="914400"/>
                        <a:pt x="674914" y="914400"/>
                      </a:cubicBezTo>
                      <a:cubicBezTo>
                        <a:pt x="302169" y="914400"/>
                        <a:pt x="0" y="612231"/>
                        <a:pt x="0" y="239486"/>
                      </a:cubicBezTo>
                      <a:cubicBezTo>
                        <a:pt x="0" y="192893"/>
                        <a:pt x="4721" y="147403"/>
                        <a:pt x="13712" y="103467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  <a:alpha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</p:grp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77E20878-E53F-4AF8-9889-BC1565C8D751}"/>
                  </a:ext>
                </a:extLst>
              </p:cNvPr>
              <p:cNvSpPr/>
              <p:nvPr/>
            </p:nvSpPr>
            <p:spPr>
              <a:xfrm>
                <a:off x="10361586" y="0"/>
                <a:ext cx="1830414" cy="1859933"/>
              </a:xfrm>
              <a:custGeom>
                <a:avLst/>
                <a:gdLst>
                  <a:gd name="connsiteX0" fmla="*/ 45830 w 899887"/>
                  <a:gd name="connsiteY0" fmla="*/ 0 h 914400"/>
                  <a:gd name="connsiteX1" fmla="*/ 899887 w 899887"/>
                  <a:gd name="connsiteY1" fmla="*/ 0 h 914400"/>
                  <a:gd name="connsiteX2" fmla="*/ 899887 w 899887"/>
                  <a:gd name="connsiteY2" fmla="*/ 873075 h 914400"/>
                  <a:gd name="connsiteX3" fmla="*/ 810933 w 899887"/>
                  <a:gd name="connsiteY3" fmla="*/ 900688 h 914400"/>
                  <a:gd name="connsiteX4" fmla="*/ 674914 w 899887"/>
                  <a:gd name="connsiteY4" fmla="*/ 914400 h 914400"/>
                  <a:gd name="connsiteX5" fmla="*/ 0 w 899887"/>
                  <a:gd name="connsiteY5" fmla="*/ 239486 h 914400"/>
                  <a:gd name="connsiteX6" fmla="*/ 13712 w 899887"/>
                  <a:gd name="connsiteY6" fmla="*/ 103467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99887" h="914400">
                    <a:moveTo>
                      <a:pt x="45830" y="0"/>
                    </a:moveTo>
                    <a:lnTo>
                      <a:pt x="899887" y="0"/>
                    </a:lnTo>
                    <a:lnTo>
                      <a:pt x="899887" y="873075"/>
                    </a:lnTo>
                    <a:lnTo>
                      <a:pt x="810933" y="900688"/>
                    </a:lnTo>
                    <a:cubicBezTo>
                      <a:pt x="766997" y="909679"/>
                      <a:pt x="721507" y="914400"/>
                      <a:pt x="674914" y="914400"/>
                    </a:cubicBezTo>
                    <a:cubicBezTo>
                      <a:pt x="302169" y="914400"/>
                      <a:pt x="0" y="612231"/>
                      <a:pt x="0" y="239486"/>
                    </a:cubicBezTo>
                    <a:cubicBezTo>
                      <a:pt x="0" y="192893"/>
                      <a:pt x="4721" y="147403"/>
                      <a:pt x="13712" y="103467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5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F6851CF5-DCFC-4F6D-B428-8F6EC470C100}"/>
                </a:ext>
              </a:extLst>
            </p:cNvPr>
            <p:cNvGrpSpPr/>
            <p:nvPr/>
          </p:nvGrpSpPr>
          <p:grpSpPr>
            <a:xfrm>
              <a:off x="8077199" y="0"/>
              <a:ext cx="4114801" cy="4181161"/>
              <a:chOff x="7860889" y="0"/>
              <a:chExt cx="4331111" cy="4400960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2F7DF183-623A-4D70-96E5-A3EE538ADF12}"/>
                  </a:ext>
                </a:extLst>
              </p:cNvPr>
              <p:cNvGrpSpPr/>
              <p:nvPr/>
            </p:nvGrpSpPr>
            <p:grpSpPr>
              <a:xfrm>
                <a:off x="7860889" y="0"/>
                <a:ext cx="4331111" cy="4400960"/>
                <a:chOff x="8694056" y="0"/>
                <a:chExt cx="3497945" cy="3554357"/>
              </a:xfrm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2096D908-4AA6-49D9-BBE5-4647667E9FFE}"/>
                    </a:ext>
                  </a:extLst>
                </p:cNvPr>
                <p:cNvSpPr/>
                <p:nvPr userDrawn="1"/>
              </p:nvSpPr>
              <p:spPr>
                <a:xfrm>
                  <a:off x="8694056" y="1"/>
                  <a:ext cx="3497943" cy="3554356"/>
                </a:xfrm>
                <a:custGeom>
                  <a:avLst/>
                  <a:gdLst>
                    <a:gd name="connsiteX0" fmla="*/ 45830 w 899887"/>
                    <a:gd name="connsiteY0" fmla="*/ 0 h 914400"/>
                    <a:gd name="connsiteX1" fmla="*/ 899887 w 899887"/>
                    <a:gd name="connsiteY1" fmla="*/ 0 h 914400"/>
                    <a:gd name="connsiteX2" fmla="*/ 899887 w 899887"/>
                    <a:gd name="connsiteY2" fmla="*/ 873075 h 914400"/>
                    <a:gd name="connsiteX3" fmla="*/ 810933 w 899887"/>
                    <a:gd name="connsiteY3" fmla="*/ 900688 h 914400"/>
                    <a:gd name="connsiteX4" fmla="*/ 674914 w 899887"/>
                    <a:gd name="connsiteY4" fmla="*/ 914400 h 914400"/>
                    <a:gd name="connsiteX5" fmla="*/ 0 w 899887"/>
                    <a:gd name="connsiteY5" fmla="*/ 239486 h 914400"/>
                    <a:gd name="connsiteX6" fmla="*/ 13712 w 899887"/>
                    <a:gd name="connsiteY6" fmla="*/ 103467 h 914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99887" h="914400">
                      <a:moveTo>
                        <a:pt x="45830" y="0"/>
                      </a:moveTo>
                      <a:lnTo>
                        <a:pt x="899887" y="0"/>
                      </a:lnTo>
                      <a:lnTo>
                        <a:pt x="899887" y="873075"/>
                      </a:lnTo>
                      <a:lnTo>
                        <a:pt x="810933" y="900688"/>
                      </a:lnTo>
                      <a:cubicBezTo>
                        <a:pt x="766997" y="909679"/>
                        <a:pt x="721507" y="914400"/>
                        <a:pt x="674914" y="914400"/>
                      </a:cubicBezTo>
                      <a:cubicBezTo>
                        <a:pt x="302169" y="914400"/>
                        <a:pt x="0" y="612231"/>
                        <a:pt x="0" y="239486"/>
                      </a:cubicBezTo>
                      <a:cubicBezTo>
                        <a:pt x="0" y="192893"/>
                        <a:pt x="4721" y="147403"/>
                        <a:pt x="13712" y="103467"/>
                      </a:cubicBezTo>
                      <a:close/>
                    </a:path>
                  </a:pathLst>
                </a:custGeom>
                <a:solidFill>
                  <a:srgbClr val="F8F8F8">
                    <a:alpha val="1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C2DAB9B1-32E0-4FC9-8A8C-6575836187FF}"/>
                    </a:ext>
                  </a:extLst>
                </p:cNvPr>
                <p:cNvSpPr/>
                <p:nvPr userDrawn="1"/>
              </p:nvSpPr>
              <p:spPr>
                <a:xfrm>
                  <a:off x="10669748" y="0"/>
                  <a:ext cx="1522253" cy="1290908"/>
                </a:xfrm>
                <a:custGeom>
                  <a:avLst/>
                  <a:gdLst>
                    <a:gd name="connsiteX0" fmla="*/ 45830 w 899887"/>
                    <a:gd name="connsiteY0" fmla="*/ 0 h 914400"/>
                    <a:gd name="connsiteX1" fmla="*/ 899887 w 899887"/>
                    <a:gd name="connsiteY1" fmla="*/ 0 h 914400"/>
                    <a:gd name="connsiteX2" fmla="*/ 899887 w 899887"/>
                    <a:gd name="connsiteY2" fmla="*/ 873075 h 914400"/>
                    <a:gd name="connsiteX3" fmla="*/ 810933 w 899887"/>
                    <a:gd name="connsiteY3" fmla="*/ 900688 h 914400"/>
                    <a:gd name="connsiteX4" fmla="*/ 674914 w 899887"/>
                    <a:gd name="connsiteY4" fmla="*/ 914400 h 914400"/>
                    <a:gd name="connsiteX5" fmla="*/ 0 w 899887"/>
                    <a:gd name="connsiteY5" fmla="*/ 239486 h 914400"/>
                    <a:gd name="connsiteX6" fmla="*/ 13712 w 899887"/>
                    <a:gd name="connsiteY6" fmla="*/ 103467 h 914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99887" h="914400">
                      <a:moveTo>
                        <a:pt x="45830" y="0"/>
                      </a:moveTo>
                      <a:lnTo>
                        <a:pt x="899887" y="0"/>
                      </a:lnTo>
                      <a:lnTo>
                        <a:pt x="899887" y="873075"/>
                      </a:lnTo>
                      <a:lnTo>
                        <a:pt x="810933" y="900688"/>
                      </a:lnTo>
                      <a:cubicBezTo>
                        <a:pt x="766997" y="909679"/>
                        <a:pt x="721507" y="914400"/>
                        <a:pt x="674914" y="914400"/>
                      </a:cubicBezTo>
                      <a:cubicBezTo>
                        <a:pt x="302169" y="914400"/>
                        <a:pt x="0" y="612231"/>
                        <a:pt x="0" y="239486"/>
                      </a:cubicBezTo>
                      <a:cubicBezTo>
                        <a:pt x="0" y="192893"/>
                        <a:pt x="4721" y="147403"/>
                        <a:pt x="13712" y="103467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  <a:alpha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</p:grp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B2399D16-62A9-403A-A7B9-2361D52340CB}"/>
                  </a:ext>
                </a:extLst>
              </p:cNvPr>
              <p:cNvSpPr/>
              <p:nvPr/>
            </p:nvSpPr>
            <p:spPr>
              <a:xfrm>
                <a:off x="10991415" y="0"/>
                <a:ext cx="1200585" cy="1598386"/>
              </a:xfrm>
              <a:custGeom>
                <a:avLst/>
                <a:gdLst>
                  <a:gd name="connsiteX0" fmla="*/ 45830 w 899887"/>
                  <a:gd name="connsiteY0" fmla="*/ 0 h 914400"/>
                  <a:gd name="connsiteX1" fmla="*/ 899887 w 899887"/>
                  <a:gd name="connsiteY1" fmla="*/ 0 h 914400"/>
                  <a:gd name="connsiteX2" fmla="*/ 899887 w 899887"/>
                  <a:gd name="connsiteY2" fmla="*/ 873075 h 914400"/>
                  <a:gd name="connsiteX3" fmla="*/ 810933 w 899887"/>
                  <a:gd name="connsiteY3" fmla="*/ 900688 h 914400"/>
                  <a:gd name="connsiteX4" fmla="*/ 674914 w 899887"/>
                  <a:gd name="connsiteY4" fmla="*/ 914400 h 914400"/>
                  <a:gd name="connsiteX5" fmla="*/ 0 w 899887"/>
                  <a:gd name="connsiteY5" fmla="*/ 239486 h 914400"/>
                  <a:gd name="connsiteX6" fmla="*/ 13712 w 899887"/>
                  <a:gd name="connsiteY6" fmla="*/ 103467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99887" h="914400">
                    <a:moveTo>
                      <a:pt x="45830" y="0"/>
                    </a:moveTo>
                    <a:lnTo>
                      <a:pt x="899887" y="0"/>
                    </a:lnTo>
                    <a:lnTo>
                      <a:pt x="899887" y="873075"/>
                    </a:lnTo>
                    <a:lnTo>
                      <a:pt x="810933" y="900688"/>
                    </a:lnTo>
                    <a:cubicBezTo>
                      <a:pt x="766997" y="909679"/>
                      <a:pt x="721507" y="914400"/>
                      <a:pt x="674914" y="914400"/>
                    </a:cubicBezTo>
                    <a:cubicBezTo>
                      <a:pt x="302169" y="914400"/>
                      <a:pt x="0" y="612231"/>
                      <a:pt x="0" y="239486"/>
                    </a:cubicBezTo>
                    <a:cubicBezTo>
                      <a:pt x="0" y="192893"/>
                      <a:pt x="4721" y="147403"/>
                      <a:pt x="13712" y="103467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5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</p:grpSp>
      <p:sp>
        <p:nvSpPr>
          <p:cNvPr id="5" name="Rectángulo 4">
            <a:extLst>
              <a:ext uri="{FF2B5EF4-FFF2-40B4-BE49-F238E27FC236}">
                <a16:creationId xmlns:a16="http://schemas.microsoft.com/office/drawing/2014/main" id="{B368FB3B-4645-FB46-9E09-808286F41E9C}"/>
              </a:ext>
            </a:extLst>
          </p:cNvPr>
          <p:cNvSpPr/>
          <p:nvPr/>
        </p:nvSpPr>
        <p:spPr>
          <a:xfrm>
            <a:off x="14479" y="427101"/>
            <a:ext cx="12177522" cy="9555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8A48888-8A5A-E340-9039-6D8EE36D8497}"/>
              </a:ext>
            </a:extLst>
          </p:cNvPr>
          <p:cNvSpPr txBox="1"/>
          <p:nvPr/>
        </p:nvSpPr>
        <p:spPr>
          <a:xfrm>
            <a:off x="120757" y="624111"/>
            <a:ext cx="120712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S" sz="2400" dirty="0">
                <a:solidFill>
                  <a:schemeClr val="bg1"/>
                </a:solidFill>
                <a:latin typeface="Raleway Medium" panose="020B0603030101060003" pitchFamily="34" charset="77"/>
              </a:rPr>
              <a:t>   “</a:t>
            </a:r>
            <a:r>
              <a:rPr lang="es-US" sz="2400" b="1" dirty="0">
                <a:solidFill>
                  <a:schemeClr val="bg1"/>
                </a:solidFill>
                <a:latin typeface="Raleway Medium" panose="020B0603030101060003" pitchFamily="34" charset="77"/>
              </a:rPr>
              <a:t>Pues la estrategia gana las guerras y los buenos  consejos dan victorias.”</a:t>
            </a:r>
          </a:p>
          <a:p>
            <a:pPr algn="ctr"/>
            <a:r>
              <a:rPr lang="es-US" b="1" dirty="0">
                <a:solidFill>
                  <a:schemeClr val="bg1"/>
                </a:solidFill>
                <a:latin typeface="Raleway Medium" panose="020B0603030101060003" pitchFamily="34" charset="77"/>
              </a:rPr>
              <a:t>Probervios 24:6BLPH</a:t>
            </a:r>
          </a:p>
        </p:txBody>
      </p:sp>
      <p:pic>
        <p:nvPicPr>
          <p:cNvPr id="7" name="Imagen 6" descr="Imagen que contiene botella, tabla, interior, objeto&#10;&#10;Descripción generada automáticamente">
            <a:extLst>
              <a:ext uri="{FF2B5EF4-FFF2-40B4-BE49-F238E27FC236}">
                <a16:creationId xmlns:a16="http://schemas.microsoft.com/office/drawing/2014/main" id="{C03BBBB2-EAED-3942-98D4-107F1D0BC2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996" y="1753081"/>
            <a:ext cx="8324305" cy="467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898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2">
            <a:extLst>
              <a:ext uri="{FF2B5EF4-FFF2-40B4-BE49-F238E27FC236}">
                <a16:creationId xmlns:a16="http://schemas.microsoft.com/office/drawing/2014/main" id="{6B986C86-C58D-0640-AC98-0E3BBDAA1A16}"/>
              </a:ext>
            </a:extLst>
          </p:cNvPr>
          <p:cNvSpPr/>
          <p:nvPr/>
        </p:nvSpPr>
        <p:spPr>
          <a:xfrm>
            <a:off x="-13609" y="-290722"/>
            <a:ext cx="12292654" cy="1284344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5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23" name="Group 2">
            <a:extLst>
              <a:ext uri="{FF2B5EF4-FFF2-40B4-BE49-F238E27FC236}">
                <a16:creationId xmlns:a16="http://schemas.microsoft.com/office/drawing/2014/main" id="{B9C40C45-7B9B-8F45-B91E-7234055BABE4}"/>
              </a:ext>
            </a:extLst>
          </p:cNvPr>
          <p:cNvGrpSpPr/>
          <p:nvPr/>
        </p:nvGrpSpPr>
        <p:grpSpPr>
          <a:xfrm>
            <a:off x="644429" y="2045901"/>
            <a:ext cx="11334475" cy="4488041"/>
            <a:chOff x="0" y="-195747"/>
            <a:chExt cx="23559411" cy="8976082"/>
          </a:xfrm>
        </p:grpSpPr>
        <p:sp>
          <p:nvSpPr>
            <p:cNvPr id="24" name="AutoShape 3">
              <a:extLst>
                <a:ext uri="{FF2B5EF4-FFF2-40B4-BE49-F238E27FC236}">
                  <a16:creationId xmlns:a16="http://schemas.microsoft.com/office/drawing/2014/main" id="{374FD101-086F-7A45-BA4A-1FFEEDC55DC1}"/>
                </a:ext>
              </a:extLst>
            </p:cNvPr>
            <p:cNvSpPr/>
            <p:nvPr/>
          </p:nvSpPr>
          <p:spPr>
            <a:xfrm>
              <a:off x="0" y="-1"/>
              <a:ext cx="4116644" cy="8753958"/>
            </a:xfrm>
            <a:prstGeom prst="rect">
              <a:avLst/>
            </a:prstGeom>
            <a:solidFill>
              <a:srgbClr val="191919">
                <a:alpha val="3529"/>
              </a:srgbClr>
            </a:solidFill>
          </p:spPr>
          <p:txBody>
            <a:bodyPr/>
            <a:lstStyle/>
            <a:p>
              <a:endParaRPr lang="es-GT" dirty="0"/>
            </a:p>
          </p:txBody>
        </p:sp>
        <p:sp>
          <p:nvSpPr>
            <p:cNvPr id="25" name="AutoShape 4">
              <a:extLst>
                <a:ext uri="{FF2B5EF4-FFF2-40B4-BE49-F238E27FC236}">
                  <a16:creationId xmlns:a16="http://schemas.microsoft.com/office/drawing/2014/main" id="{F21D6889-265E-C34C-9A00-9B30DA3059E4}"/>
                </a:ext>
              </a:extLst>
            </p:cNvPr>
            <p:cNvSpPr/>
            <p:nvPr/>
          </p:nvSpPr>
          <p:spPr>
            <a:xfrm>
              <a:off x="4394220" y="26377"/>
              <a:ext cx="4404899" cy="8753958"/>
            </a:xfrm>
            <a:prstGeom prst="rect">
              <a:avLst/>
            </a:prstGeom>
            <a:solidFill>
              <a:srgbClr val="191919">
                <a:alpha val="3529"/>
              </a:srgbClr>
            </a:solidFill>
          </p:spPr>
        </p:sp>
        <p:sp>
          <p:nvSpPr>
            <p:cNvPr id="26" name="AutoShape 5">
              <a:extLst>
                <a:ext uri="{FF2B5EF4-FFF2-40B4-BE49-F238E27FC236}">
                  <a16:creationId xmlns:a16="http://schemas.microsoft.com/office/drawing/2014/main" id="{1CEDD2D7-0610-8442-BD57-4CE1630C6876}"/>
                </a:ext>
              </a:extLst>
            </p:cNvPr>
            <p:cNvSpPr/>
            <p:nvPr/>
          </p:nvSpPr>
          <p:spPr>
            <a:xfrm>
              <a:off x="9201720" y="52757"/>
              <a:ext cx="4439408" cy="8701198"/>
            </a:xfrm>
            <a:prstGeom prst="rect">
              <a:avLst/>
            </a:prstGeom>
            <a:solidFill>
              <a:srgbClr val="191919">
                <a:alpha val="3529"/>
              </a:srgbClr>
            </a:solidFill>
          </p:spPr>
        </p:sp>
        <p:sp>
          <p:nvSpPr>
            <p:cNvPr id="27" name="AutoShape 6">
              <a:extLst>
                <a:ext uri="{FF2B5EF4-FFF2-40B4-BE49-F238E27FC236}">
                  <a16:creationId xmlns:a16="http://schemas.microsoft.com/office/drawing/2014/main" id="{5FEDE22A-36DC-ED48-8686-7185F499F5BF}"/>
                </a:ext>
              </a:extLst>
            </p:cNvPr>
            <p:cNvSpPr/>
            <p:nvPr/>
          </p:nvSpPr>
          <p:spPr>
            <a:xfrm>
              <a:off x="13885606" y="26379"/>
              <a:ext cx="4623537" cy="8753956"/>
            </a:xfrm>
            <a:prstGeom prst="rect">
              <a:avLst/>
            </a:prstGeom>
            <a:solidFill>
              <a:srgbClr val="191919">
                <a:alpha val="3529"/>
              </a:srgbClr>
            </a:solidFill>
          </p:spPr>
        </p:sp>
        <p:sp>
          <p:nvSpPr>
            <p:cNvPr id="28" name="AutoShape 7">
              <a:extLst>
                <a:ext uri="{FF2B5EF4-FFF2-40B4-BE49-F238E27FC236}">
                  <a16:creationId xmlns:a16="http://schemas.microsoft.com/office/drawing/2014/main" id="{479CAE4A-57BC-474D-8276-13EDE8414E5E}"/>
                </a:ext>
              </a:extLst>
            </p:cNvPr>
            <p:cNvSpPr/>
            <p:nvPr/>
          </p:nvSpPr>
          <p:spPr>
            <a:xfrm>
              <a:off x="18961577" y="-195747"/>
              <a:ext cx="4597834" cy="8976082"/>
            </a:xfrm>
            <a:prstGeom prst="rect">
              <a:avLst/>
            </a:prstGeom>
            <a:solidFill>
              <a:srgbClr val="191919">
                <a:alpha val="3529"/>
              </a:srgbClr>
            </a:solidFill>
          </p:spPr>
        </p:sp>
      </p:grpSp>
      <p:sp>
        <p:nvSpPr>
          <p:cNvPr id="29" name="AutoShape 8">
            <a:extLst>
              <a:ext uri="{FF2B5EF4-FFF2-40B4-BE49-F238E27FC236}">
                <a16:creationId xmlns:a16="http://schemas.microsoft.com/office/drawing/2014/main" id="{3056C027-A569-1147-8AE7-934D5A3483D7}"/>
              </a:ext>
            </a:extLst>
          </p:cNvPr>
          <p:cNvSpPr/>
          <p:nvPr/>
        </p:nvSpPr>
        <p:spPr>
          <a:xfrm>
            <a:off x="644428" y="1193896"/>
            <a:ext cx="1988209" cy="969373"/>
          </a:xfrm>
          <a:prstGeom prst="rect">
            <a:avLst/>
          </a:prstGeom>
          <a:solidFill>
            <a:srgbClr val="86EAE9"/>
          </a:solidFill>
        </p:spPr>
      </p:sp>
      <p:sp>
        <p:nvSpPr>
          <p:cNvPr id="30" name="AutoShape 9">
            <a:extLst>
              <a:ext uri="{FF2B5EF4-FFF2-40B4-BE49-F238E27FC236}">
                <a16:creationId xmlns:a16="http://schemas.microsoft.com/office/drawing/2014/main" id="{219789E3-E8A7-4447-907A-21A72650EE9B}"/>
              </a:ext>
            </a:extLst>
          </p:cNvPr>
          <p:cNvSpPr/>
          <p:nvPr/>
        </p:nvSpPr>
        <p:spPr>
          <a:xfrm>
            <a:off x="2758496" y="1180775"/>
            <a:ext cx="2126301" cy="969373"/>
          </a:xfrm>
          <a:prstGeom prst="rect">
            <a:avLst/>
          </a:prstGeom>
          <a:solidFill>
            <a:srgbClr val="3EDAD8"/>
          </a:solidFill>
        </p:spPr>
      </p:sp>
      <p:sp>
        <p:nvSpPr>
          <p:cNvPr id="31" name="AutoShape 10">
            <a:extLst>
              <a:ext uri="{FF2B5EF4-FFF2-40B4-BE49-F238E27FC236}">
                <a16:creationId xmlns:a16="http://schemas.microsoft.com/office/drawing/2014/main" id="{941ABED9-2DF1-8142-B451-9F2BE9E244BE}"/>
              </a:ext>
            </a:extLst>
          </p:cNvPr>
          <p:cNvSpPr/>
          <p:nvPr/>
        </p:nvSpPr>
        <p:spPr>
          <a:xfrm>
            <a:off x="5054306" y="1209526"/>
            <a:ext cx="2169983" cy="969373"/>
          </a:xfrm>
          <a:prstGeom prst="rect">
            <a:avLst/>
          </a:prstGeom>
          <a:solidFill>
            <a:srgbClr val="37C9EF"/>
          </a:solidFill>
        </p:spPr>
      </p:sp>
      <p:sp>
        <p:nvSpPr>
          <p:cNvPr id="32" name="AutoShape 11">
            <a:extLst>
              <a:ext uri="{FF2B5EF4-FFF2-40B4-BE49-F238E27FC236}">
                <a16:creationId xmlns:a16="http://schemas.microsoft.com/office/drawing/2014/main" id="{14A7C2E0-5A63-D644-876A-D0B0E6A562C3}"/>
              </a:ext>
            </a:extLst>
          </p:cNvPr>
          <p:cNvSpPr/>
          <p:nvPr/>
        </p:nvSpPr>
        <p:spPr>
          <a:xfrm>
            <a:off x="7320986" y="1181151"/>
            <a:ext cx="2228225" cy="969373"/>
          </a:xfrm>
          <a:prstGeom prst="rect">
            <a:avLst/>
          </a:prstGeom>
          <a:solidFill>
            <a:srgbClr val="2C92D5"/>
          </a:solidFill>
        </p:spPr>
      </p:sp>
      <p:sp>
        <p:nvSpPr>
          <p:cNvPr id="33" name="AutoShape 12">
            <a:extLst>
              <a:ext uri="{FF2B5EF4-FFF2-40B4-BE49-F238E27FC236}">
                <a16:creationId xmlns:a16="http://schemas.microsoft.com/office/drawing/2014/main" id="{5C69470C-B997-0B46-9726-A8562F2812F4}"/>
              </a:ext>
            </a:extLst>
          </p:cNvPr>
          <p:cNvSpPr/>
          <p:nvPr/>
        </p:nvSpPr>
        <p:spPr>
          <a:xfrm>
            <a:off x="9742604" y="1108896"/>
            <a:ext cx="2236300" cy="969373"/>
          </a:xfrm>
          <a:prstGeom prst="rect">
            <a:avLst/>
          </a:prstGeom>
          <a:solidFill>
            <a:srgbClr val="13538A"/>
          </a:solidFill>
        </p:spPr>
      </p:sp>
      <p:pic>
        <p:nvPicPr>
          <p:cNvPr id="34" name="Picture 13">
            <a:extLst>
              <a:ext uri="{FF2B5EF4-FFF2-40B4-BE49-F238E27FC236}">
                <a16:creationId xmlns:a16="http://schemas.microsoft.com/office/drawing/2014/main" id="{77755482-B01E-0142-9A0C-C0573FE12FC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979185" y="1181151"/>
            <a:ext cx="870013" cy="969373"/>
          </a:xfrm>
          <a:prstGeom prst="rect">
            <a:avLst/>
          </a:prstGeom>
        </p:spPr>
      </p:pic>
      <p:pic>
        <p:nvPicPr>
          <p:cNvPr id="35" name="Picture 14">
            <a:extLst>
              <a:ext uri="{FF2B5EF4-FFF2-40B4-BE49-F238E27FC236}">
                <a16:creationId xmlns:a16="http://schemas.microsoft.com/office/drawing/2014/main" id="{CEAA901C-AE43-2E44-920C-0F7B87F3C89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063783" y="1292033"/>
            <a:ext cx="1214010" cy="956493"/>
          </a:xfrm>
          <a:prstGeom prst="rect">
            <a:avLst/>
          </a:prstGeom>
        </p:spPr>
      </p:pic>
      <p:pic>
        <p:nvPicPr>
          <p:cNvPr id="36" name="Picture 15">
            <a:extLst>
              <a:ext uri="{FF2B5EF4-FFF2-40B4-BE49-F238E27FC236}">
                <a16:creationId xmlns:a16="http://schemas.microsoft.com/office/drawing/2014/main" id="{78FE7050-3873-CB4D-AA1F-7BE2BFFEE29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357218" y="1314862"/>
            <a:ext cx="797629" cy="805685"/>
          </a:xfrm>
          <a:prstGeom prst="rect">
            <a:avLst/>
          </a:prstGeom>
        </p:spPr>
      </p:pic>
      <p:pic>
        <p:nvPicPr>
          <p:cNvPr id="37" name="Picture 16">
            <a:extLst>
              <a:ext uri="{FF2B5EF4-FFF2-40B4-BE49-F238E27FC236}">
                <a16:creationId xmlns:a16="http://schemas.microsoft.com/office/drawing/2014/main" id="{CFE7BFBC-22FB-1A4B-8E60-08B4348FCAC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684418" y="1233019"/>
            <a:ext cx="868680" cy="868680"/>
          </a:xfrm>
          <a:prstGeom prst="rect">
            <a:avLst/>
          </a:prstGeom>
        </p:spPr>
      </p:pic>
      <p:pic>
        <p:nvPicPr>
          <p:cNvPr id="38" name="Picture 17">
            <a:extLst>
              <a:ext uri="{FF2B5EF4-FFF2-40B4-BE49-F238E27FC236}">
                <a16:creationId xmlns:a16="http://schemas.microsoft.com/office/drawing/2014/main" id="{D1211180-6C35-344C-A780-8136F7205B5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0446684" y="1247378"/>
            <a:ext cx="854321" cy="854321"/>
          </a:xfrm>
          <a:prstGeom prst="rect">
            <a:avLst/>
          </a:prstGeom>
        </p:spPr>
      </p:pic>
      <p:sp>
        <p:nvSpPr>
          <p:cNvPr id="39" name="TextBox 18">
            <a:extLst>
              <a:ext uri="{FF2B5EF4-FFF2-40B4-BE49-F238E27FC236}">
                <a16:creationId xmlns:a16="http://schemas.microsoft.com/office/drawing/2014/main" id="{7EE78769-43F7-EE44-A67F-62B500CDD3DA}"/>
              </a:ext>
            </a:extLst>
          </p:cNvPr>
          <p:cNvSpPr txBox="1"/>
          <p:nvPr/>
        </p:nvSpPr>
        <p:spPr>
          <a:xfrm>
            <a:off x="0" y="27493"/>
            <a:ext cx="11717595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200" spc="71" dirty="0">
                <a:solidFill>
                  <a:schemeClr val="bg1"/>
                </a:solidFill>
                <a:latin typeface="Raleway Medium" panose="020B0603030101060003" pitchFamily="34" charset="77"/>
              </a:rPr>
              <a:t>5 </a:t>
            </a:r>
            <a:r>
              <a:rPr lang="en-US" sz="3200" spc="71" dirty="0" err="1">
                <a:solidFill>
                  <a:schemeClr val="bg1"/>
                </a:solidFill>
                <a:latin typeface="Raleway Medium" panose="020B0603030101060003" pitchFamily="34" charset="77"/>
              </a:rPr>
              <a:t>Áreas</a:t>
            </a:r>
            <a:r>
              <a:rPr lang="en-US" sz="3200" spc="71" dirty="0">
                <a:solidFill>
                  <a:schemeClr val="bg1"/>
                </a:solidFill>
                <a:latin typeface="Raleway Medium" panose="020B0603030101060003" pitchFamily="34" charset="77"/>
              </a:rPr>
              <a:t> que </a:t>
            </a:r>
            <a:r>
              <a:rPr lang="en-US" sz="3200" spc="71" dirty="0" err="1">
                <a:solidFill>
                  <a:schemeClr val="bg1"/>
                </a:solidFill>
                <a:latin typeface="Raleway Medium" panose="020B0603030101060003" pitchFamily="34" charset="77"/>
              </a:rPr>
              <a:t>ayudarán</a:t>
            </a:r>
            <a:r>
              <a:rPr lang="en-US" sz="3200" spc="71" dirty="0">
                <a:solidFill>
                  <a:schemeClr val="bg1"/>
                </a:solidFill>
                <a:latin typeface="Raleway Medium" panose="020B0603030101060003" pitchFamily="34" charset="77"/>
              </a:rPr>
              <a:t> a las </a:t>
            </a:r>
            <a:r>
              <a:rPr lang="en-US" sz="3200" spc="71" dirty="0" err="1">
                <a:solidFill>
                  <a:schemeClr val="bg1"/>
                </a:solidFill>
                <a:latin typeface="Raleway Medium" panose="020B0603030101060003" pitchFamily="34" charset="77"/>
              </a:rPr>
              <a:t>iglesias</a:t>
            </a:r>
            <a:r>
              <a:rPr lang="en-US" sz="3200" spc="71" dirty="0">
                <a:solidFill>
                  <a:schemeClr val="bg1"/>
                </a:solidFill>
                <a:latin typeface="Raleway Medium" panose="020B0603030101060003" pitchFamily="34" charset="77"/>
              </a:rPr>
              <a:t> </a:t>
            </a:r>
          </a:p>
          <a:p>
            <a:pPr algn="ctr"/>
            <a:r>
              <a:rPr lang="en-US" sz="3200" spc="71" dirty="0">
                <a:solidFill>
                  <a:schemeClr val="bg1"/>
                </a:solidFill>
                <a:latin typeface="Raleway Medium" panose="020B0603030101060003" pitchFamily="34" charset="77"/>
              </a:rPr>
              <a:t>a </a:t>
            </a:r>
            <a:r>
              <a:rPr lang="en-US" sz="3200" spc="71" dirty="0" err="1">
                <a:solidFill>
                  <a:schemeClr val="bg1"/>
                </a:solidFill>
                <a:latin typeface="Raleway Medium" panose="020B0603030101060003" pitchFamily="34" charset="77"/>
              </a:rPr>
              <a:t>Prosperar</a:t>
            </a:r>
            <a:r>
              <a:rPr lang="en-US" sz="3200" spc="71" dirty="0">
                <a:solidFill>
                  <a:schemeClr val="bg1"/>
                </a:solidFill>
                <a:latin typeface="Raleway Medium" panose="020B0603030101060003" pitchFamily="34" charset="77"/>
              </a:rPr>
              <a:t> </a:t>
            </a:r>
            <a:r>
              <a:rPr lang="en-US" sz="3200" spc="71" dirty="0" err="1">
                <a:solidFill>
                  <a:schemeClr val="bg1"/>
                </a:solidFill>
                <a:latin typeface="Raleway Medium" panose="020B0603030101060003" pitchFamily="34" charset="77"/>
              </a:rPr>
              <a:t>en</a:t>
            </a:r>
            <a:r>
              <a:rPr lang="en-US" sz="3200" spc="71" dirty="0">
                <a:solidFill>
                  <a:schemeClr val="bg1"/>
                </a:solidFill>
                <a:latin typeface="Raleway Medium" panose="020B0603030101060003" pitchFamily="34" charset="77"/>
              </a:rPr>
              <a:t> Post-COVID-19 </a:t>
            </a:r>
          </a:p>
        </p:txBody>
      </p:sp>
      <p:grpSp>
        <p:nvGrpSpPr>
          <p:cNvPr id="40" name="Group 19">
            <a:extLst>
              <a:ext uri="{FF2B5EF4-FFF2-40B4-BE49-F238E27FC236}">
                <a16:creationId xmlns:a16="http://schemas.microsoft.com/office/drawing/2014/main" id="{83EACB6C-8651-E143-9046-354B5AFBD7D1}"/>
              </a:ext>
            </a:extLst>
          </p:cNvPr>
          <p:cNvGrpSpPr/>
          <p:nvPr/>
        </p:nvGrpSpPr>
        <p:grpSpPr>
          <a:xfrm>
            <a:off x="7294419" y="2241919"/>
            <a:ext cx="2170616" cy="3909437"/>
            <a:chOff x="13810985" y="-2093026"/>
            <a:chExt cx="4341231" cy="7818878"/>
          </a:xfrm>
        </p:grpSpPr>
        <p:sp>
          <p:nvSpPr>
            <p:cNvPr id="41" name="TextBox 20">
              <a:extLst>
                <a:ext uri="{FF2B5EF4-FFF2-40B4-BE49-F238E27FC236}">
                  <a16:creationId xmlns:a16="http://schemas.microsoft.com/office/drawing/2014/main" id="{ACC9F229-A812-8E4F-9D3A-7C4B5004CF74}"/>
                </a:ext>
              </a:extLst>
            </p:cNvPr>
            <p:cNvSpPr txBox="1"/>
            <p:nvPr/>
          </p:nvSpPr>
          <p:spPr>
            <a:xfrm>
              <a:off x="13927065" y="455945"/>
              <a:ext cx="4093027" cy="526990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333"/>
                </a:lnSpc>
              </a:pPr>
              <a:r>
                <a:rPr lang="en-US" sz="1600" spc="67" dirty="0">
                  <a:solidFill>
                    <a:srgbClr val="191919"/>
                  </a:solidFill>
                  <a:latin typeface="Raleway Medium" panose="020B0603030101060003" pitchFamily="34" charset="77"/>
                </a:rPr>
                <a:t>Las </a:t>
              </a:r>
              <a:r>
                <a:rPr lang="en-US" sz="1600" spc="67" dirty="0" err="1">
                  <a:solidFill>
                    <a:srgbClr val="191919"/>
                  </a:solidFill>
                  <a:latin typeface="Raleway Medium" panose="020B0603030101060003" pitchFamily="34" charset="77"/>
                </a:rPr>
                <a:t>iglesias</a:t>
              </a:r>
              <a:r>
                <a:rPr lang="en-US" sz="1600" spc="67" dirty="0">
                  <a:solidFill>
                    <a:srgbClr val="191919"/>
                  </a:solidFill>
                  <a:latin typeface="Raleway Medium" panose="020B0603030101060003" pitchFamily="34" charset="77"/>
                </a:rPr>
                <a:t> </a:t>
              </a:r>
              <a:r>
                <a:rPr lang="en-US" sz="1600" spc="67" dirty="0" err="1">
                  <a:solidFill>
                    <a:srgbClr val="191919"/>
                  </a:solidFill>
                  <a:latin typeface="Raleway Medium" panose="020B0603030101060003" pitchFamily="34" charset="77"/>
                </a:rPr>
                <a:t>necesitan</a:t>
              </a:r>
              <a:r>
                <a:rPr lang="en-US" sz="1600" spc="67" dirty="0">
                  <a:solidFill>
                    <a:srgbClr val="191919"/>
                  </a:solidFill>
                  <a:latin typeface="Raleway Medium" panose="020B0603030101060003" pitchFamily="34" charset="77"/>
                </a:rPr>
                <a:t> pasar de ser una </a:t>
              </a:r>
              <a:r>
                <a:rPr lang="en-US" sz="1600" spc="67" dirty="0" err="1">
                  <a:solidFill>
                    <a:srgbClr val="191919"/>
                  </a:solidFill>
                  <a:latin typeface="Raleway Medium" panose="020B0603030101060003" pitchFamily="34" charset="77"/>
                </a:rPr>
                <a:t>iglesia</a:t>
              </a:r>
              <a:r>
                <a:rPr lang="en-US" sz="1600" spc="67" dirty="0">
                  <a:solidFill>
                    <a:srgbClr val="191919"/>
                  </a:solidFill>
                  <a:latin typeface="Raleway Medium" panose="020B0603030101060003" pitchFamily="34" charset="77"/>
                </a:rPr>
                <a:t> con </a:t>
              </a:r>
              <a:r>
                <a:rPr lang="en-US" sz="1600" spc="67" dirty="0" err="1">
                  <a:solidFill>
                    <a:srgbClr val="191919"/>
                  </a:solidFill>
                  <a:latin typeface="Raleway Medium" panose="020B0603030101060003" pitchFamily="34" charset="77"/>
                </a:rPr>
                <a:t>grupos</a:t>
              </a:r>
              <a:r>
                <a:rPr lang="en-US" sz="1600" spc="67" dirty="0">
                  <a:solidFill>
                    <a:srgbClr val="191919"/>
                  </a:solidFill>
                  <a:latin typeface="Raleway Medium" panose="020B0603030101060003" pitchFamily="34" charset="77"/>
                </a:rPr>
                <a:t> </a:t>
              </a:r>
              <a:r>
                <a:rPr lang="en-US" sz="1600" spc="67" dirty="0" err="1">
                  <a:solidFill>
                    <a:srgbClr val="191919"/>
                  </a:solidFill>
                  <a:latin typeface="Raleway Medium" panose="020B0603030101060003" pitchFamily="34" charset="77"/>
                </a:rPr>
                <a:t>pequeños</a:t>
              </a:r>
              <a:r>
                <a:rPr lang="en-US" sz="1600" spc="67" dirty="0">
                  <a:solidFill>
                    <a:srgbClr val="191919"/>
                  </a:solidFill>
                  <a:latin typeface="Raleway Medium" panose="020B0603030101060003" pitchFamily="34" charset="77"/>
                </a:rPr>
                <a:t> a ser una </a:t>
              </a:r>
              <a:r>
                <a:rPr lang="en-US" sz="1600" spc="67" dirty="0" err="1">
                  <a:solidFill>
                    <a:srgbClr val="191919"/>
                  </a:solidFill>
                  <a:latin typeface="Raleway Medium" panose="020B0603030101060003" pitchFamily="34" charset="77"/>
                </a:rPr>
                <a:t>iglesia</a:t>
              </a:r>
              <a:r>
                <a:rPr lang="en-US" sz="1600" spc="67" dirty="0">
                  <a:solidFill>
                    <a:srgbClr val="191919"/>
                  </a:solidFill>
                  <a:latin typeface="Raleway Medium" panose="020B0603030101060003" pitchFamily="34" charset="77"/>
                </a:rPr>
                <a:t> de </a:t>
              </a:r>
              <a:r>
                <a:rPr lang="en-US" sz="1600" spc="67" dirty="0" err="1">
                  <a:solidFill>
                    <a:srgbClr val="191919"/>
                  </a:solidFill>
                  <a:latin typeface="Raleway Medium" panose="020B0603030101060003" pitchFamily="34" charset="77"/>
                </a:rPr>
                <a:t>grupos</a:t>
              </a:r>
              <a:r>
                <a:rPr lang="en-US" sz="1600" spc="67" dirty="0">
                  <a:solidFill>
                    <a:srgbClr val="191919"/>
                  </a:solidFill>
                  <a:latin typeface="Raleway Medium" panose="020B0603030101060003" pitchFamily="34" charset="77"/>
                </a:rPr>
                <a:t> </a:t>
              </a:r>
              <a:r>
                <a:rPr lang="en-US" sz="1600" spc="67" dirty="0" err="1">
                  <a:solidFill>
                    <a:srgbClr val="191919"/>
                  </a:solidFill>
                  <a:latin typeface="Raleway Medium" panose="020B0603030101060003" pitchFamily="34" charset="77"/>
                </a:rPr>
                <a:t>pequeños</a:t>
              </a:r>
              <a:r>
                <a:rPr lang="en-US" sz="1600" spc="67" dirty="0">
                  <a:solidFill>
                    <a:srgbClr val="191919"/>
                  </a:solidFill>
                  <a:latin typeface="Raleway Medium" panose="020B0603030101060003" pitchFamily="34" charset="77"/>
                </a:rPr>
                <a:t>.</a:t>
              </a:r>
            </a:p>
            <a:p>
              <a:pPr>
                <a:lnSpc>
                  <a:spcPts val="2333"/>
                </a:lnSpc>
              </a:pPr>
              <a:endParaRPr lang="en-US" sz="1600" spc="67" dirty="0">
                <a:solidFill>
                  <a:srgbClr val="191919"/>
                </a:solidFill>
                <a:latin typeface="Raleway Medium" panose="020B0603030101060003" pitchFamily="34" charset="77"/>
              </a:endParaRPr>
            </a:p>
            <a:p>
              <a:pPr>
                <a:lnSpc>
                  <a:spcPts val="2333"/>
                </a:lnSpc>
              </a:pPr>
              <a:r>
                <a:rPr lang="en-US" sz="1600" spc="67" dirty="0" err="1">
                  <a:solidFill>
                    <a:srgbClr val="191919"/>
                  </a:solidFill>
                  <a:latin typeface="Raleway Medium" panose="020B0603030101060003" pitchFamily="34" charset="77"/>
                </a:rPr>
                <a:t>Enfoque</a:t>
              </a:r>
              <a:r>
                <a:rPr lang="en-US" sz="1600" spc="67" dirty="0">
                  <a:solidFill>
                    <a:srgbClr val="191919"/>
                  </a:solidFill>
                  <a:latin typeface="Raleway Medium" panose="020B0603030101060003" pitchFamily="34" charset="77"/>
                </a:rPr>
                <a:t> </a:t>
              </a:r>
              <a:r>
                <a:rPr lang="en-US" sz="1600" spc="67" dirty="0" err="1">
                  <a:solidFill>
                    <a:srgbClr val="191919"/>
                  </a:solidFill>
                  <a:latin typeface="Raleway Medium" panose="020B0603030101060003" pitchFamily="34" charset="77"/>
                </a:rPr>
                <a:t>en</a:t>
              </a:r>
              <a:r>
                <a:rPr lang="en-US" sz="1600" spc="67" dirty="0">
                  <a:solidFill>
                    <a:srgbClr val="191919"/>
                  </a:solidFill>
                  <a:latin typeface="Raleway Medium" panose="020B0603030101060003" pitchFamily="34" charset="77"/>
                </a:rPr>
                <a:t> el </a:t>
              </a:r>
              <a:r>
                <a:rPr lang="en-US" sz="1600" spc="67" dirty="0" err="1">
                  <a:solidFill>
                    <a:srgbClr val="191919"/>
                  </a:solidFill>
                  <a:latin typeface="Raleway Medium" panose="020B0603030101060003" pitchFamily="34" charset="77"/>
                </a:rPr>
                <a:t>discipulado</a:t>
              </a:r>
              <a:r>
                <a:rPr lang="en-US" sz="1600" spc="67" dirty="0">
                  <a:solidFill>
                    <a:srgbClr val="191919"/>
                  </a:solidFill>
                  <a:latin typeface="Raleway Medium" panose="020B0603030101060003" pitchFamily="34" charset="77"/>
                </a:rPr>
                <a:t> familiar.</a:t>
              </a:r>
            </a:p>
          </p:txBody>
        </p:sp>
        <p:sp>
          <p:nvSpPr>
            <p:cNvPr id="42" name="TextBox 21">
              <a:extLst>
                <a:ext uri="{FF2B5EF4-FFF2-40B4-BE49-F238E27FC236}">
                  <a16:creationId xmlns:a16="http://schemas.microsoft.com/office/drawing/2014/main" id="{297FAE0E-7781-4341-8AF4-87523D459B66}"/>
                </a:ext>
              </a:extLst>
            </p:cNvPr>
            <p:cNvSpPr txBox="1"/>
            <p:nvPr/>
          </p:nvSpPr>
          <p:spPr>
            <a:xfrm>
              <a:off x="13810985" y="-2093026"/>
              <a:ext cx="4341231" cy="221599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b="1" spc="156" dirty="0" err="1">
                  <a:solidFill>
                    <a:srgbClr val="191919"/>
                  </a:solidFill>
                  <a:latin typeface="Raleway Medium" panose="020B0603030101060003" pitchFamily="34" charset="77"/>
                </a:rPr>
                <a:t>Grupos</a:t>
              </a:r>
              <a:r>
                <a:rPr lang="en-US" b="1" spc="156" dirty="0">
                  <a:solidFill>
                    <a:srgbClr val="191919"/>
                  </a:solidFill>
                  <a:latin typeface="Raleway Medium" panose="020B0603030101060003" pitchFamily="34" charset="77"/>
                </a:rPr>
                <a:t> </a:t>
              </a:r>
              <a:r>
                <a:rPr lang="en-US" b="1" spc="156" dirty="0" err="1">
                  <a:solidFill>
                    <a:srgbClr val="191919"/>
                  </a:solidFill>
                  <a:latin typeface="Raleway Medium" panose="020B0603030101060003" pitchFamily="34" charset="77"/>
                </a:rPr>
                <a:t>Pequeños</a:t>
              </a:r>
              <a:r>
                <a:rPr lang="en-US" b="1" spc="156" dirty="0">
                  <a:solidFill>
                    <a:srgbClr val="191919"/>
                  </a:solidFill>
                  <a:latin typeface="Raleway Medium" panose="020B0603030101060003" pitchFamily="34" charset="77"/>
                </a:rPr>
                <a:t>/ </a:t>
              </a:r>
              <a:r>
                <a:rPr lang="en-US" b="1" spc="156" dirty="0" err="1">
                  <a:solidFill>
                    <a:srgbClr val="191919"/>
                  </a:solidFill>
                  <a:latin typeface="Raleway Medium" panose="020B0603030101060003" pitchFamily="34" charset="77"/>
                </a:rPr>
                <a:t>Equipando</a:t>
              </a:r>
              <a:r>
                <a:rPr lang="en-US" b="1" spc="156" dirty="0">
                  <a:solidFill>
                    <a:srgbClr val="191919"/>
                  </a:solidFill>
                  <a:latin typeface="Raleway Medium" panose="020B0603030101060003" pitchFamily="34" charset="77"/>
                </a:rPr>
                <a:t> </a:t>
              </a:r>
              <a:r>
                <a:rPr lang="en-US" b="1" spc="156" dirty="0" err="1">
                  <a:solidFill>
                    <a:srgbClr val="191919"/>
                  </a:solidFill>
                  <a:latin typeface="Raleway Medium" panose="020B0603030101060003" pitchFamily="34" charset="77"/>
                </a:rPr>
                <a:t>Familias</a:t>
              </a:r>
              <a:endParaRPr lang="en-US" b="1" spc="156" dirty="0">
                <a:solidFill>
                  <a:srgbClr val="191919"/>
                </a:solidFill>
                <a:latin typeface="Raleway Medium" panose="020B0603030101060003" pitchFamily="34" charset="77"/>
              </a:endParaRPr>
            </a:p>
          </p:txBody>
        </p:sp>
      </p:grpSp>
      <p:grpSp>
        <p:nvGrpSpPr>
          <p:cNvPr id="43" name="Group 22">
            <a:extLst>
              <a:ext uri="{FF2B5EF4-FFF2-40B4-BE49-F238E27FC236}">
                <a16:creationId xmlns:a16="http://schemas.microsoft.com/office/drawing/2014/main" id="{2373A738-6368-364F-BA40-DAABA81EA212}"/>
              </a:ext>
            </a:extLst>
          </p:cNvPr>
          <p:cNvGrpSpPr/>
          <p:nvPr/>
        </p:nvGrpSpPr>
        <p:grpSpPr>
          <a:xfrm>
            <a:off x="2738601" y="2430516"/>
            <a:ext cx="2115125" cy="3645687"/>
            <a:chOff x="-264003" y="-767817"/>
            <a:chExt cx="4230249" cy="6340041"/>
          </a:xfrm>
        </p:grpSpPr>
        <p:sp>
          <p:nvSpPr>
            <p:cNvPr id="44" name="TextBox 23">
              <a:extLst>
                <a:ext uri="{FF2B5EF4-FFF2-40B4-BE49-F238E27FC236}">
                  <a16:creationId xmlns:a16="http://schemas.microsoft.com/office/drawing/2014/main" id="{2113FA16-7E15-5946-8258-73DEDFE1ECAF}"/>
                </a:ext>
              </a:extLst>
            </p:cNvPr>
            <p:cNvSpPr txBox="1"/>
            <p:nvPr/>
          </p:nvSpPr>
          <p:spPr>
            <a:xfrm>
              <a:off x="-264003" y="489120"/>
              <a:ext cx="4230249" cy="508310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333"/>
                </a:lnSpc>
              </a:pPr>
              <a:r>
                <a:rPr lang="en-US" sz="1600" spc="67" dirty="0" err="1">
                  <a:solidFill>
                    <a:srgbClr val="191919"/>
                  </a:solidFill>
                  <a:latin typeface="Raleway Medium" panose="020B0603030101060003" pitchFamily="34" charset="77"/>
                </a:rPr>
                <a:t>Esta</a:t>
              </a:r>
              <a:r>
                <a:rPr lang="en-US" sz="1600" spc="67" dirty="0">
                  <a:solidFill>
                    <a:srgbClr val="191919"/>
                  </a:solidFill>
                  <a:latin typeface="Raleway Medium" panose="020B0603030101060003" pitchFamily="34" charset="77"/>
                </a:rPr>
                <a:t> crisis ha </a:t>
              </a:r>
              <a:r>
                <a:rPr lang="en-US" sz="1600" spc="67" dirty="0" err="1">
                  <a:solidFill>
                    <a:srgbClr val="191919"/>
                  </a:solidFill>
                  <a:latin typeface="Raleway Medium" panose="020B0603030101060003" pitchFamily="34" charset="77"/>
                </a:rPr>
                <a:t>cambiado</a:t>
              </a:r>
              <a:r>
                <a:rPr lang="en-US" sz="1600" spc="67" dirty="0">
                  <a:solidFill>
                    <a:srgbClr val="191919"/>
                  </a:solidFill>
                  <a:latin typeface="Raleway Medium" panose="020B0603030101060003" pitchFamily="34" charset="77"/>
                </a:rPr>
                <a:t> </a:t>
              </a:r>
              <a:r>
                <a:rPr lang="en-US" sz="1600" spc="67" dirty="0" err="1">
                  <a:solidFill>
                    <a:srgbClr val="191919"/>
                  </a:solidFill>
                  <a:latin typeface="Raleway Medium" panose="020B0603030101060003" pitchFamily="34" charset="77"/>
                </a:rPr>
                <a:t>en</a:t>
              </a:r>
              <a:r>
                <a:rPr lang="en-US" sz="1600" spc="67" dirty="0">
                  <a:solidFill>
                    <a:srgbClr val="191919"/>
                  </a:solidFill>
                  <a:latin typeface="Raleway Medium" panose="020B0603030101060003" pitchFamily="34" charset="77"/>
                </a:rPr>
                <a:t> un </a:t>
              </a:r>
              <a:r>
                <a:rPr lang="en-US" sz="1600" spc="67" dirty="0" err="1">
                  <a:solidFill>
                    <a:srgbClr val="191919"/>
                  </a:solidFill>
                  <a:latin typeface="Raleway Medium" panose="020B0603030101060003" pitchFamily="34" charset="77"/>
                </a:rPr>
                <a:t>mes</a:t>
              </a:r>
              <a:r>
                <a:rPr lang="en-US" sz="1600" spc="67" dirty="0">
                  <a:solidFill>
                    <a:srgbClr val="191919"/>
                  </a:solidFill>
                  <a:latin typeface="Raleway Medium" panose="020B0603030101060003" pitchFamily="34" charset="77"/>
                </a:rPr>
                <a:t>, una </a:t>
              </a:r>
              <a:r>
                <a:rPr lang="en-US" sz="1600" spc="67" dirty="0" err="1">
                  <a:solidFill>
                    <a:srgbClr val="191919"/>
                  </a:solidFill>
                  <a:latin typeface="Raleway Medium" panose="020B0603030101060003" pitchFamily="34" charset="77"/>
                </a:rPr>
                <a:t>herramienta</a:t>
              </a:r>
              <a:r>
                <a:rPr lang="en-US" sz="1600" spc="67" dirty="0">
                  <a:solidFill>
                    <a:srgbClr val="191919"/>
                  </a:solidFill>
                  <a:latin typeface="Raleway Medium" panose="020B0603030101060003" pitchFamily="34" charset="77"/>
                </a:rPr>
                <a:t> que las </a:t>
              </a:r>
              <a:r>
                <a:rPr lang="en-US" sz="1600" spc="67" dirty="0" err="1">
                  <a:solidFill>
                    <a:srgbClr val="191919"/>
                  </a:solidFill>
                  <a:latin typeface="Raleway Medium" panose="020B0603030101060003" pitchFamily="34" charset="77"/>
                </a:rPr>
                <a:t>iglesias</a:t>
              </a:r>
              <a:r>
                <a:rPr lang="en-US" sz="1600" spc="67" dirty="0">
                  <a:solidFill>
                    <a:srgbClr val="191919"/>
                  </a:solidFill>
                  <a:latin typeface="Raleway Medium" panose="020B0603030101060003" pitchFamily="34" charset="77"/>
                </a:rPr>
                <a:t> </a:t>
              </a:r>
              <a:r>
                <a:rPr lang="en-US" sz="1600" spc="67" dirty="0" err="1">
                  <a:solidFill>
                    <a:srgbClr val="191919"/>
                  </a:solidFill>
                  <a:latin typeface="Raleway Medium" panose="020B0603030101060003" pitchFamily="34" charset="77"/>
                </a:rPr>
                <a:t>deberían</a:t>
              </a:r>
              <a:r>
                <a:rPr lang="en-US" sz="1600" spc="67" dirty="0">
                  <a:solidFill>
                    <a:srgbClr val="191919"/>
                  </a:solidFill>
                  <a:latin typeface="Raleway Medium" panose="020B0603030101060003" pitchFamily="34" charset="77"/>
                </a:rPr>
                <a:t> </a:t>
              </a:r>
              <a:r>
                <a:rPr lang="en-US" sz="1600" spc="67" dirty="0" err="1">
                  <a:solidFill>
                    <a:srgbClr val="191919"/>
                  </a:solidFill>
                  <a:latin typeface="Raleway Medium" panose="020B0603030101060003" pitchFamily="34" charset="77"/>
                </a:rPr>
                <a:t>haber</a:t>
              </a:r>
              <a:r>
                <a:rPr lang="en-US" sz="1600" spc="67" dirty="0">
                  <a:solidFill>
                    <a:srgbClr val="191919"/>
                  </a:solidFill>
                  <a:latin typeface="Raleway Medium" panose="020B0603030101060003" pitchFamily="34" charset="77"/>
                </a:rPr>
                <a:t> </a:t>
              </a:r>
              <a:r>
                <a:rPr lang="en-US" sz="1600" spc="67" dirty="0" err="1">
                  <a:solidFill>
                    <a:srgbClr val="191919"/>
                  </a:solidFill>
                  <a:latin typeface="Raleway Medium" panose="020B0603030101060003" pitchFamily="34" charset="77"/>
                </a:rPr>
                <a:t>estado</a:t>
              </a:r>
              <a:r>
                <a:rPr lang="en-US" sz="1600" spc="67" dirty="0">
                  <a:solidFill>
                    <a:srgbClr val="191919"/>
                  </a:solidFill>
                  <a:latin typeface="Raleway Medium" panose="020B0603030101060003" pitchFamily="34" charset="77"/>
                </a:rPr>
                <a:t> </a:t>
              </a:r>
              <a:r>
                <a:rPr lang="en-US" sz="1600" spc="67" dirty="0" err="1">
                  <a:solidFill>
                    <a:srgbClr val="191919"/>
                  </a:solidFill>
                  <a:latin typeface="Raleway Medium" panose="020B0603030101060003" pitchFamily="34" charset="77"/>
                </a:rPr>
                <a:t>usando</a:t>
              </a:r>
              <a:r>
                <a:rPr lang="en-US" sz="1600" spc="67" dirty="0">
                  <a:solidFill>
                    <a:srgbClr val="191919"/>
                  </a:solidFill>
                  <a:latin typeface="Raleway Medium" panose="020B0603030101060003" pitchFamily="34" charset="77"/>
                </a:rPr>
                <a:t> </a:t>
              </a:r>
              <a:r>
                <a:rPr lang="en-US" sz="1600" spc="67" dirty="0" err="1">
                  <a:solidFill>
                    <a:srgbClr val="191919"/>
                  </a:solidFill>
                  <a:latin typeface="Raleway Medium" panose="020B0603030101060003" pitchFamily="34" charset="77"/>
                </a:rPr>
                <a:t>todo</a:t>
              </a:r>
              <a:r>
                <a:rPr lang="en-US" sz="1600" spc="67" dirty="0">
                  <a:solidFill>
                    <a:srgbClr val="191919"/>
                  </a:solidFill>
                  <a:latin typeface="Raleway Medium" panose="020B0603030101060003" pitchFamily="34" charset="77"/>
                </a:rPr>
                <a:t> el </a:t>
              </a:r>
              <a:r>
                <a:rPr lang="en-US" sz="1600" spc="67" dirty="0" err="1">
                  <a:solidFill>
                    <a:srgbClr val="191919"/>
                  </a:solidFill>
                  <a:latin typeface="Raleway Medium" panose="020B0603030101060003" pitchFamily="34" charset="77"/>
                </a:rPr>
                <a:t>tiempo</a:t>
              </a:r>
              <a:r>
                <a:rPr lang="en-US" sz="1600" spc="67" dirty="0">
                  <a:solidFill>
                    <a:srgbClr val="191919"/>
                  </a:solidFill>
                  <a:latin typeface="Raleway Medium" panose="020B0603030101060003" pitchFamily="34" charset="77"/>
                </a:rPr>
                <a:t>.</a:t>
              </a:r>
            </a:p>
            <a:p>
              <a:pPr>
                <a:lnSpc>
                  <a:spcPts val="2333"/>
                </a:lnSpc>
              </a:pPr>
              <a:endParaRPr lang="en-US" sz="1600" spc="67" dirty="0">
                <a:solidFill>
                  <a:srgbClr val="191919"/>
                </a:solidFill>
                <a:latin typeface="Raleway Medium" panose="020B0603030101060003" pitchFamily="34" charset="77"/>
              </a:endParaRPr>
            </a:p>
            <a:p>
              <a:pPr>
                <a:lnSpc>
                  <a:spcPts val="2333"/>
                </a:lnSpc>
              </a:pPr>
              <a:r>
                <a:rPr lang="en-US" sz="1600" spc="67" dirty="0" err="1">
                  <a:solidFill>
                    <a:srgbClr val="191919"/>
                  </a:solidFill>
                  <a:latin typeface="Raleway Medium" panose="020B0603030101060003" pitchFamily="34" charset="77"/>
                </a:rPr>
                <a:t>En</a:t>
              </a:r>
              <a:r>
                <a:rPr lang="en-US" sz="1600" spc="67" dirty="0">
                  <a:solidFill>
                    <a:srgbClr val="191919"/>
                  </a:solidFill>
                  <a:latin typeface="Raleway Medium" panose="020B0603030101060003" pitchFamily="34" charset="77"/>
                </a:rPr>
                <a:t> </a:t>
              </a:r>
              <a:r>
                <a:rPr lang="en-US" sz="1600" spc="67" dirty="0" err="1">
                  <a:solidFill>
                    <a:srgbClr val="191919"/>
                  </a:solidFill>
                  <a:latin typeface="Raleway Medium" panose="020B0603030101060003" pitchFamily="34" charset="77"/>
                </a:rPr>
                <a:t>línea</a:t>
              </a:r>
              <a:r>
                <a:rPr lang="en-US" sz="1600" spc="67" dirty="0">
                  <a:solidFill>
                    <a:srgbClr val="191919"/>
                  </a:solidFill>
                  <a:latin typeface="Raleway Medium" panose="020B0603030101060003" pitchFamily="34" charset="77"/>
                </a:rPr>
                <a:t> </a:t>
              </a:r>
              <a:r>
                <a:rPr lang="en-US" sz="1600" spc="67" dirty="0" err="1">
                  <a:solidFill>
                    <a:srgbClr val="191919"/>
                  </a:solidFill>
                  <a:latin typeface="Raleway Medium" panose="020B0603030101060003" pitchFamily="34" charset="77"/>
                </a:rPr>
                <a:t>debería</a:t>
              </a:r>
              <a:r>
                <a:rPr lang="en-US" sz="1600" spc="67" dirty="0">
                  <a:solidFill>
                    <a:srgbClr val="191919"/>
                  </a:solidFill>
                  <a:latin typeface="Raleway Medium" panose="020B0603030101060003" pitchFamily="34" charset="77"/>
                </a:rPr>
                <a:t> verse </a:t>
              </a:r>
              <a:r>
                <a:rPr lang="en-US" sz="1600" spc="67" dirty="0" err="1">
                  <a:solidFill>
                    <a:srgbClr val="191919"/>
                  </a:solidFill>
                  <a:latin typeface="Raleway Medium" panose="020B0603030101060003" pitchFamily="34" charset="77"/>
                </a:rPr>
                <a:t>como</a:t>
              </a:r>
              <a:r>
                <a:rPr lang="en-US" sz="1600" spc="67" dirty="0">
                  <a:solidFill>
                    <a:srgbClr val="191919"/>
                  </a:solidFill>
                  <a:latin typeface="Raleway Medium" panose="020B0603030101060003" pitchFamily="34" charset="77"/>
                </a:rPr>
                <a:t> el nuevo ”Normal”.</a:t>
              </a:r>
            </a:p>
          </p:txBody>
        </p:sp>
        <p:sp>
          <p:nvSpPr>
            <p:cNvPr id="45" name="TextBox 24">
              <a:extLst>
                <a:ext uri="{FF2B5EF4-FFF2-40B4-BE49-F238E27FC236}">
                  <a16:creationId xmlns:a16="http://schemas.microsoft.com/office/drawing/2014/main" id="{A94ACE33-0192-2046-BB4B-D2C6FB8A7F0B}"/>
                </a:ext>
              </a:extLst>
            </p:cNvPr>
            <p:cNvSpPr txBox="1"/>
            <p:nvPr/>
          </p:nvSpPr>
          <p:spPr>
            <a:xfrm>
              <a:off x="73513" y="-767817"/>
              <a:ext cx="3107503" cy="9634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/>
              <a:r>
                <a:rPr lang="en-US" b="1" spc="156" dirty="0" err="1">
                  <a:solidFill>
                    <a:srgbClr val="191919"/>
                  </a:solidFill>
                  <a:latin typeface="Raleway Medium" panose="020B0603030101060003" pitchFamily="34" charset="77"/>
                </a:rPr>
                <a:t>Uso</a:t>
              </a:r>
              <a:r>
                <a:rPr lang="en-US" b="1" spc="156" dirty="0">
                  <a:solidFill>
                    <a:srgbClr val="191919"/>
                  </a:solidFill>
                  <a:latin typeface="Raleway Medium" panose="020B0603030101060003" pitchFamily="34" charset="77"/>
                </a:rPr>
                <a:t> de </a:t>
              </a:r>
              <a:r>
                <a:rPr lang="en-US" b="1" spc="156" dirty="0" err="1">
                  <a:solidFill>
                    <a:srgbClr val="191919"/>
                  </a:solidFill>
                  <a:latin typeface="Raleway Medium" panose="020B0603030101060003" pitchFamily="34" charset="77"/>
                </a:rPr>
                <a:t>Tecnologia</a:t>
              </a:r>
              <a:endParaRPr lang="en-US" b="1" spc="156" dirty="0">
                <a:solidFill>
                  <a:srgbClr val="191919"/>
                </a:solidFill>
                <a:latin typeface="Raleway Medium" panose="020B0603030101060003" pitchFamily="34" charset="77"/>
              </a:endParaRPr>
            </a:p>
          </p:txBody>
        </p:sp>
      </p:grpSp>
      <p:grpSp>
        <p:nvGrpSpPr>
          <p:cNvPr id="46" name="Group 25">
            <a:extLst>
              <a:ext uri="{FF2B5EF4-FFF2-40B4-BE49-F238E27FC236}">
                <a16:creationId xmlns:a16="http://schemas.microsoft.com/office/drawing/2014/main" id="{326E36BC-CA45-0A4D-A986-E88051C99A6B}"/>
              </a:ext>
            </a:extLst>
          </p:cNvPr>
          <p:cNvGrpSpPr/>
          <p:nvPr/>
        </p:nvGrpSpPr>
        <p:grpSpPr>
          <a:xfrm>
            <a:off x="5163491" y="2382607"/>
            <a:ext cx="1972005" cy="2878826"/>
            <a:chOff x="-94948" y="-1567457"/>
            <a:chExt cx="3944011" cy="4550736"/>
          </a:xfrm>
        </p:grpSpPr>
        <p:sp>
          <p:nvSpPr>
            <p:cNvPr id="47" name="TextBox 26">
              <a:extLst>
                <a:ext uri="{FF2B5EF4-FFF2-40B4-BE49-F238E27FC236}">
                  <a16:creationId xmlns:a16="http://schemas.microsoft.com/office/drawing/2014/main" id="{57AF41AC-7454-1440-86D7-77CCA9EB0B76}"/>
                </a:ext>
              </a:extLst>
            </p:cNvPr>
            <p:cNvSpPr txBox="1"/>
            <p:nvPr/>
          </p:nvSpPr>
          <p:spPr>
            <a:xfrm>
              <a:off x="-94948" y="224805"/>
              <a:ext cx="3944011" cy="275847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333"/>
                </a:lnSpc>
              </a:pPr>
              <a:r>
                <a:rPr lang="en-US" sz="1600" spc="67" dirty="0" err="1">
                  <a:solidFill>
                    <a:srgbClr val="191919"/>
                  </a:solidFill>
                  <a:latin typeface="Raleway Medium" panose="020B0603030101060003" pitchFamily="34" charset="77"/>
                </a:rPr>
                <a:t>Aprovechar</a:t>
              </a:r>
              <a:r>
                <a:rPr lang="en-US" sz="1600" spc="67" dirty="0">
                  <a:solidFill>
                    <a:srgbClr val="191919"/>
                  </a:solidFill>
                  <a:latin typeface="Raleway Medium" panose="020B0603030101060003" pitchFamily="34" charset="77"/>
                </a:rPr>
                <a:t> las </a:t>
              </a:r>
              <a:r>
                <a:rPr lang="en-US" sz="1600" spc="67" dirty="0" err="1">
                  <a:solidFill>
                    <a:srgbClr val="191919"/>
                  </a:solidFill>
                  <a:latin typeface="Raleway Medium" panose="020B0603030101060003" pitchFamily="34" charset="77"/>
                </a:rPr>
                <a:t>instalaciones</a:t>
              </a:r>
              <a:r>
                <a:rPr lang="en-US" sz="1600" spc="67" dirty="0">
                  <a:solidFill>
                    <a:srgbClr val="191919"/>
                  </a:solidFill>
                  <a:latin typeface="Raleway Medium" panose="020B0603030101060003" pitchFamily="34" charset="77"/>
                </a:rPr>
                <a:t> de una </a:t>
              </a:r>
              <a:r>
                <a:rPr lang="en-US" sz="1600" spc="67" dirty="0" err="1">
                  <a:solidFill>
                    <a:srgbClr val="191919"/>
                  </a:solidFill>
                  <a:latin typeface="Raleway Medium" panose="020B0603030101060003" pitchFamily="34" charset="77"/>
                </a:rPr>
                <a:t>manera</a:t>
              </a:r>
              <a:r>
                <a:rPr lang="en-US" sz="1600" spc="67" dirty="0">
                  <a:solidFill>
                    <a:srgbClr val="191919"/>
                  </a:solidFill>
                  <a:latin typeface="Raleway Medium" panose="020B0603030101060003" pitchFamily="34" charset="77"/>
                </a:rPr>
                <a:t> </a:t>
              </a:r>
              <a:r>
                <a:rPr lang="en-US" sz="1600" spc="67" dirty="0" err="1">
                  <a:solidFill>
                    <a:srgbClr val="191919"/>
                  </a:solidFill>
                  <a:latin typeface="Raleway Medium" panose="020B0603030101060003" pitchFamily="34" charset="77"/>
                </a:rPr>
                <a:t>misional</a:t>
              </a:r>
              <a:r>
                <a:rPr lang="en-US" sz="1600" spc="67" dirty="0">
                  <a:solidFill>
                    <a:srgbClr val="191919"/>
                  </a:solidFill>
                  <a:latin typeface="Raleway Medium" panose="020B0603030101060003" pitchFamily="34" charset="77"/>
                </a:rPr>
                <a:t> y </a:t>
              </a:r>
              <a:r>
                <a:rPr lang="en-US" sz="1600" spc="67" dirty="0" err="1">
                  <a:solidFill>
                    <a:srgbClr val="191919"/>
                  </a:solidFill>
                  <a:latin typeface="Raleway Medium" panose="020B0603030101060003" pitchFamily="34" charset="77"/>
                </a:rPr>
                <a:t>también</a:t>
              </a:r>
              <a:r>
                <a:rPr lang="en-US" sz="1600" spc="67" dirty="0">
                  <a:solidFill>
                    <a:srgbClr val="191919"/>
                  </a:solidFill>
                  <a:latin typeface="Raleway Medium" panose="020B0603030101060003" pitchFamily="34" charset="77"/>
                </a:rPr>
                <a:t> </a:t>
              </a:r>
              <a:r>
                <a:rPr lang="en-US" sz="1600" spc="67" dirty="0" err="1">
                  <a:solidFill>
                    <a:srgbClr val="191919"/>
                  </a:solidFill>
                  <a:latin typeface="Raleway Medium" panose="020B0603030101060003" pitchFamily="34" charset="77"/>
                </a:rPr>
                <a:t>económica</a:t>
              </a:r>
              <a:r>
                <a:rPr lang="en-US" sz="1600" spc="67" dirty="0">
                  <a:solidFill>
                    <a:srgbClr val="191919"/>
                  </a:solidFill>
                  <a:latin typeface="Raleway Medium" panose="020B0603030101060003" pitchFamily="34" charset="77"/>
                </a:rPr>
                <a:t> </a:t>
              </a:r>
              <a:r>
                <a:rPr lang="en-US" sz="1600" spc="67" dirty="0" err="1">
                  <a:solidFill>
                    <a:srgbClr val="191919"/>
                  </a:solidFill>
                  <a:latin typeface="Raleway Medium" panose="020B0603030101060003" pitchFamily="34" charset="77"/>
                </a:rPr>
                <a:t>deberá</a:t>
              </a:r>
              <a:r>
                <a:rPr lang="en-US" sz="1600" spc="67" dirty="0">
                  <a:solidFill>
                    <a:srgbClr val="191919"/>
                  </a:solidFill>
                  <a:latin typeface="Raleway Medium" panose="020B0603030101060003" pitchFamily="34" charset="77"/>
                </a:rPr>
                <a:t> </a:t>
              </a:r>
              <a:r>
                <a:rPr lang="en-US" sz="1600" spc="67" dirty="0" err="1">
                  <a:solidFill>
                    <a:srgbClr val="191919"/>
                  </a:solidFill>
                  <a:latin typeface="Raleway Medium" panose="020B0603030101060003" pitchFamily="34" charset="77"/>
                </a:rPr>
                <a:t>prioridad</a:t>
              </a:r>
              <a:r>
                <a:rPr lang="en-US" sz="1600" spc="67" dirty="0">
                  <a:solidFill>
                    <a:srgbClr val="191919"/>
                  </a:solidFill>
                  <a:latin typeface="Raleway Medium" panose="020B0603030101060003" pitchFamily="34" charset="77"/>
                </a:rPr>
                <a:t>.</a:t>
              </a:r>
            </a:p>
          </p:txBody>
        </p:sp>
        <p:sp>
          <p:nvSpPr>
            <p:cNvPr id="48" name="TextBox 27">
              <a:extLst>
                <a:ext uri="{FF2B5EF4-FFF2-40B4-BE49-F238E27FC236}">
                  <a16:creationId xmlns:a16="http://schemas.microsoft.com/office/drawing/2014/main" id="{3F975335-29F8-0E48-899F-077554B2E595}"/>
                </a:ext>
              </a:extLst>
            </p:cNvPr>
            <p:cNvSpPr txBox="1"/>
            <p:nvPr/>
          </p:nvSpPr>
          <p:spPr>
            <a:xfrm>
              <a:off x="105990" y="-1567457"/>
              <a:ext cx="3550811" cy="87573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b="1" spc="156" dirty="0" err="1">
                  <a:solidFill>
                    <a:srgbClr val="191919"/>
                  </a:solidFill>
                  <a:latin typeface="Raleway Medium" panose="020B0603030101060003" pitchFamily="34" charset="77"/>
                </a:rPr>
                <a:t>Aprovechar</a:t>
              </a:r>
              <a:r>
                <a:rPr lang="en-US" b="1" spc="156" dirty="0">
                  <a:solidFill>
                    <a:srgbClr val="191919"/>
                  </a:solidFill>
                  <a:latin typeface="Raleway Medium" panose="020B0603030101060003" pitchFamily="34" charset="77"/>
                </a:rPr>
                <a:t> </a:t>
              </a:r>
              <a:r>
                <a:rPr lang="en-US" b="1" spc="156" dirty="0" err="1">
                  <a:solidFill>
                    <a:srgbClr val="191919"/>
                  </a:solidFill>
                  <a:latin typeface="Raleway Medium" panose="020B0603030101060003" pitchFamily="34" charset="77"/>
                </a:rPr>
                <a:t>Instalaciones</a:t>
              </a:r>
              <a:endParaRPr lang="en-US" b="1" spc="156" dirty="0">
                <a:solidFill>
                  <a:srgbClr val="191919"/>
                </a:solidFill>
                <a:latin typeface="Raleway Medium" panose="020B0603030101060003" pitchFamily="34" charset="77"/>
              </a:endParaRPr>
            </a:p>
          </p:txBody>
        </p:sp>
      </p:grpSp>
      <p:grpSp>
        <p:nvGrpSpPr>
          <p:cNvPr id="49" name="Group 28">
            <a:extLst>
              <a:ext uri="{FF2B5EF4-FFF2-40B4-BE49-F238E27FC236}">
                <a16:creationId xmlns:a16="http://schemas.microsoft.com/office/drawing/2014/main" id="{32920521-EF70-A749-BA6D-0E3C0298F332}"/>
              </a:ext>
            </a:extLst>
          </p:cNvPr>
          <p:cNvGrpSpPr/>
          <p:nvPr/>
        </p:nvGrpSpPr>
        <p:grpSpPr>
          <a:xfrm>
            <a:off x="668523" y="2345927"/>
            <a:ext cx="1780085" cy="3903910"/>
            <a:chOff x="-14742774" y="-1172905"/>
            <a:chExt cx="3560170" cy="7807823"/>
          </a:xfrm>
        </p:grpSpPr>
        <p:sp>
          <p:nvSpPr>
            <p:cNvPr id="50" name="TextBox 29">
              <a:extLst>
                <a:ext uri="{FF2B5EF4-FFF2-40B4-BE49-F238E27FC236}">
                  <a16:creationId xmlns:a16="http://schemas.microsoft.com/office/drawing/2014/main" id="{0684B7E3-41B7-9949-85AD-4BCFA4A4580A}"/>
                </a:ext>
              </a:extLst>
            </p:cNvPr>
            <p:cNvSpPr txBox="1"/>
            <p:nvPr/>
          </p:nvSpPr>
          <p:spPr>
            <a:xfrm>
              <a:off x="-14742774" y="789084"/>
              <a:ext cx="3560170" cy="584583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333"/>
                </a:lnSpc>
              </a:pPr>
              <a:r>
                <a:rPr lang="en-US" sz="1600" spc="67" dirty="0" err="1">
                  <a:solidFill>
                    <a:srgbClr val="191919"/>
                  </a:solidFill>
                  <a:latin typeface="Raleway Medium" panose="020B0603030101060003" pitchFamily="34" charset="77"/>
                </a:rPr>
                <a:t>Esperamos</a:t>
              </a:r>
              <a:r>
                <a:rPr lang="en-US" sz="1600" spc="67" dirty="0">
                  <a:solidFill>
                    <a:srgbClr val="191919"/>
                  </a:solidFill>
                  <a:latin typeface="Raleway Medium" panose="020B0603030101060003" pitchFamily="34" charset="77"/>
                </a:rPr>
                <a:t> que  las </a:t>
              </a:r>
              <a:r>
                <a:rPr lang="en-US" sz="1600" spc="67" dirty="0" err="1">
                  <a:solidFill>
                    <a:srgbClr val="191919"/>
                  </a:solidFill>
                  <a:latin typeface="Raleway Medium" panose="020B0603030101060003" pitchFamily="34" charset="77"/>
                </a:rPr>
                <a:t>iglesias</a:t>
              </a:r>
              <a:r>
                <a:rPr lang="en-US" sz="1600" spc="67" dirty="0">
                  <a:solidFill>
                    <a:srgbClr val="191919"/>
                  </a:solidFill>
                  <a:latin typeface="Raleway Medium" panose="020B0603030101060003" pitchFamily="34" charset="77"/>
                </a:rPr>
                <a:t>, o al </a:t>
              </a:r>
              <a:r>
                <a:rPr lang="en-US" sz="1600" spc="67" dirty="0" err="1">
                  <a:solidFill>
                    <a:srgbClr val="191919"/>
                  </a:solidFill>
                  <a:latin typeface="Raleway Medium" panose="020B0603030101060003" pitchFamily="34" charset="77"/>
                </a:rPr>
                <a:t>menos</a:t>
              </a:r>
              <a:r>
                <a:rPr lang="en-US" sz="1600" spc="67" dirty="0">
                  <a:solidFill>
                    <a:srgbClr val="191919"/>
                  </a:solidFill>
                  <a:latin typeface="Raleway Medium" panose="020B0603030101060003" pitchFamily="34" charset="77"/>
                </a:rPr>
                <a:t> las </a:t>
              </a:r>
              <a:r>
                <a:rPr lang="en-US" sz="1600" spc="67" dirty="0" err="1">
                  <a:solidFill>
                    <a:srgbClr val="191919"/>
                  </a:solidFill>
                  <a:latin typeface="Raleway Medium" panose="020B0603030101060003" pitchFamily="34" charset="77"/>
                </a:rPr>
                <a:t>iglesias</a:t>
              </a:r>
              <a:r>
                <a:rPr lang="en-US" sz="1600" spc="67" dirty="0">
                  <a:solidFill>
                    <a:srgbClr val="191919"/>
                  </a:solidFill>
                  <a:latin typeface="Raleway Medium" panose="020B0603030101060003" pitchFamily="34" charset="77"/>
                </a:rPr>
                <a:t> </a:t>
              </a:r>
              <a:r>
                <a:rPr lang="en-US" sz="1600" spc="67" dirty="0" err="1">
                  <a:solidFill>
                    <a:srgbClr val="191919"/>
                  </a:solidFill>
                  <a:latin typeface="Raleway Medium" panose="020B0603030101060003" pitchFamily="34" charset="77"/>
                </a:rPr>
                <a:t>bíblicas</a:t>
              </a:r>
              <a:r>
                <a:rPr lang="en-US" sz="1600" spc="67" dirty="0">
                  <a:solidFill>
                    <a:srgbClr val="191919"/>
                  </a:solidFill>
                  <a:latin typeface="Raleway Medium" panose="020B0603030101060003" pitchFamily="34" charset="77"/>
                </a:rPr>
                <a:t> y </a:t>
              </a:r>
              <a:r>
                <a:rPr lang="en-US" sz="1600" spc="67" dirty="0" err="1">
                  <a:solidFill>
                    <a:srgbClr val="191919"/>
                  </a:solidFill>
                  <a:latin typeface="Raleway Medium" panose="020B0603030101060003" pitchFamily="34" charset="77"/>
                </a:rPr>
                <a:t>misioneras</a:t>
              </a:r>
              <a:r>
                <a:rPr lang="en-US" sz="1600" spc="67" dirty="0">
                  <a:solidFill>
                    <a:srgbClr val="191919"/>
                  </a:solidFill>
                  <a:latin typeface="Raleway Medium" panose="020B0603030101060003" pitchFamily="34" charset="77"/>
                </a:rPr>
                <a:t>, </a:t>
              </a:r>
              <a:r>
                <a:rPr lang="en-US" sz="1600" spc="67" dirty="0" err="1">
                  <a:solidFill>
                    <a:srgbClr val="191919"/>
                  </a:solidFill>
                  <a:latin typeface="Raleway Medium" panose="020B0603030101060003" pitchFamily="34" charset="77"/>
                </a:rPr>
                <a:t>dirigirán</a:t>
              </a:r>
              <a:r>
                <a:rPr lang="en-US" sz="1600" spc="67" dirty="0">
                  <a:solidFill>
                    <a:srgbClr val="191919"/>
                  </a:solidFill>
                  <a:latin typeface="Raleway Medium" panose="020B0603030101060003" pitchFamily="34" charset="77"/>
                </a:rPr>
                <a:t> </a:t>
              </a:r>
              <a:r>
                <a:rPr lang="en-US" sz="1600" spc="67" dirty="0" err="1">
                  <a:solidFill>
                    <a:srgbClr val="191919"/>
                  </a:solidFill>
                  <a:latin typeface="Raleway Medium" panose="020B0603030101060003" pitchFamily="34" charset="77"/>
                </a:rPr>
                <a:t>su</a:t>
              </a:r>
              <a:r>
                <a:rPr lang="en-US" sz="1600" spc="67" dirty="0">
                  <a:solidFill>
                    <a:srgbClr val="191919"/>
                  </a:solidFill>
                  <a:latin typeface="Raleway Medium" panose="020B0603030101060003" pitchFamily="34" charset="77"/>
                </a:rPr>
                <a:t> </a:t>
              </a:r>
              <a:r>
                <a:rPr lang="en-US" sz="1600" spc="67" dirty="0" err="1">
                  <a:solidFill>
                    <a:srgbClr val="191919"/>
                  </a:solidFill>
                  <a:latin typeface="Raleway Medium" panose="020B0603030101060003" pitchFamily="34" charset="77"/>
                </a:rPr>
                <a:t>atención</a:t>
              </a:r>
              <a:r>
                <a:rPr lang="en-US" sz="1600" spc="67" dirty="0">
                  <a:solidFill>
                    <a:srgbClr val="191919"/>
                  </a:solidFill>
                  <a:latin typeface="Raleway Medium" panose="020B0603030101060003" pitchFamily="34" charset="77"/>
                </a:rPr>
                <a:t> </a:t>
              </a:r>
              <a:r>
                <a:rPr lang="en-US" sz="1600" spc="67" dirty="0" err="1">
                  <a:solidFill>
                    <a:srgbClr val="191919"/>
                  </a:solidFill>
                  <a:latin typeface="Raleway Medium" panose="020B0603030101060003" pitchFamily="34" charset="77"/>
                </a:rPr>
                <a:t>hacia</a:t>
              </a:r>
              <a:r>
                <a:rPr lang="en-US" sz="1600" spc="67" dirty="0">
                  <a:solidFill>
                    <a:srgbClr val="191919"/>
                  </a:solidFill>
                  <a:latin typeface="Raleway Medium" panose="020B0603030101060003" pitchFamily="34" charset="77"/>
                </a:rPr>
                <a:t> </a:t>
              </a:r>
              <a:r>
                <a:rPr lang="en-US" sz="1600" spc="67" dirty="0" err="1">
                  <a:solidFill>
                    <a:srgbClr val="191919"/>
                  </a:solidFill>
                  <a:latin typeface="Raleway Medium" panose="020B0603030101060003" pitchFamily="34" charset="77"/>
                </a:rPr>
                <a:t>afuera</a:t>
              </a:r>
              <a:r>
                <a:rPr lang="en-US" sz="1600" spc="67" dirty="0">
                  <a:solidFill>
                    <a:srgbClr val="191919"/>
                  </a:solidFill>
                  <a:latin typeface="Raleway Medium" panose="020B0603030101060003" pitchFamily="34" charset="77"/>
                </a:rPr>
                <a:t>. </a:t>
              </a:r>
            </a:p>
            <a:p>
              <a:pPr>
                <a:lnSpc>
                  <a:spcPts val="2333"/>
                </a:lnSpc>
              </a:pPr>
              <a:r>
                <a:rPr lang="en-US" sz="1600" spc="67" dirty="0" err="1">
                  <a:solidFill>
                    <a:srgbClr val="191919"/>
                  </a:solidFill>
                  <a:latin typeface="Raleway Medium" panose="020B0603030101060003" pitchFamily="34" charset="77"/>
                </a:rPr>
                <a:t>Nuevos</a:t>
              </a:r>
              <a:r>
                <a:rPr lang="en-US" sz="1600" spc="67" dirty="0">
                  <a:solidFill>
                    <a:srgbClr val="191919"/>
                  </a:solidFill>
                  <a:latin typeface="Raleway Medium" panose="020B0603030101060003" pitchFamily="34" charset="77"/>
                </a:rPr>
                <a:t> Campos </a:t>
              </a:r>
              <a:r>
                <a:rPr lang="en-US" sz="1600" spc="67" dirty="0" err="1">
                  <a:solidFill>
                    <a:srgbClr val="191919"/>
                  </a:solidFill>
                  <a:latin typeface="Raleway Medium" panose="020B0603030101060003" pitchFamily="34" charset="77"/>
                </a:rPr>
                <a:t>Misioneros</a:t>
              </a:r>
              <a:r>
                <a:rPr lang="en-US" sz="1600" spc="67" dirty="0">
                  <a:solidFill>
                    <a:srgbClr val="191919"/>
                  </a:solidFill>
                  <a:latin typeface="Raleway Medium" panose="020B0603030101060003" pitchFamily="34" charset="77"/>
                </a:rPr>
                <a:t>.</a:t>
              </a:r>
            </a:p>
          </p:txBody>
        </p:sp>
        <p:sp>
          <p:nvSpPr>
            <p:cNvPr id="51" name="TextBox 30">
              <a:extLst>
                <a:ext uri="{FF2B5EF4-FFF2-40B4-BE49-F238E27FC236}">
                  <a16:creationId xmlns:a16="http://schemas.microsoft.com/office/drawing/2014/main" id="{81051D84-F28D-2346-8934-F789BA2067E0}"/>
                </a:ext>
              </a:extLst>
            </p:cNvPr>
            <p:cNvSpPr txBox="1"/>
            <p:nvPr/>
          </p:nvSpPr>
          <p:spPr>
            <a:xfrm>
              <a:off x="-14379152" y="-1172905"/>
              <a:ext cx="3107506" cy="13921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8"/>
                </a:lnSpc>
              </a:pPr>
              <a:r>
                <a:rPr lang="en-US" b="1" spc="156" dirty="0" err="1">
                  <a:solidFill>
                    <a:srgbClr val="191919"/>
                  </a:solidFill>
                  <a:latin typeface="Raleway Medium" panose="020B0603030101060003" pitchFamily="34" charset="77"/>
                </a:rPr>
                <a:t>Enfoque</a:t>
              </a:r>
              <a:endParaRPr lang="en-US" b="1" spc="156" dirty="0">
                <a:solidFill>
                  <a:srgbClr val="191919"/>
                </a:solidFill>
                <a:latin typeface="Raleway Medium" panose="020B0603030101060003" pitchFamily="34" charset="77"/>
              </a:endParaRPr>
            </a:p>
            <a:p>
              <a:pPr algn="ctr">
                <a:lnSpc>
                  <a:spcPts val="2808"/>
                </a:lnSpc>
              </a:pPr>
              <a:r>
                <a:rPr lang="en-US" b="1" spc="156" dirty="0" err="1">
                  <a:solidFill>
                    <a:srgbClr val="191919"/>
                  </a:solidFill>
                  <a:latin typeface="Raleway Medium" panose="020B0603030101060003" pitchFamily="34" charset="77"/>
                </a:rPr>
                <a:t>Externo</a:t>
              </a:r>
              <a:endParaRPr lang="en-US" b="1" spc="156" dirty="0">
                <a:solidFill>
                  <a:srgbClr val="191919"/>
                </a:solidFill>
                <a:latin typeface="Raleway Medium" panose="020B0603030101060003" pitchFamily="34" charset="77"/>
              </a:endParaRPr>
            </a:p>
          </p:txBody>
        </p:sp>
      </p:grpSp>
      <p:grpSp>
        <p:nvGrpSpPr>
          <p:cNvPr id="52" name="Group 31">
            <a:extLst>
              <a:ext uri="{FF2B5EF4-FFF2-40B4-BE49-F238E27FC236}">
                <a16:creationId xmlns:a16="http://schemas.microsoft.com/office/drawing/2014/main" id="{9D3C8B34-FE39-934D-9081-5ACDB4792F4A}"/>
              </a:ext>
            </a:extLst>
          </p:cNvPr>
          <p:cNvGrpSpPr/>
          <p:nvPr/>
        </p:nvGrpSpPr>
        <p:grpSpPr>
          <a:xfrm>
            <a:off x="9635332" y="2263781"/>
            <a:ext cx="2360997" cy="3515648"/>
            <a:chOff x="-537259" y="-2228609"/>
            <a:chExt cx="4721994" cy="7031296"/>
          </a:xfrm>
        </p:grpSpPr>
        <p:sp>
          <p:nvSpPr>
            <p:cNvPr id="74" name="TextBox 32">
              <a:extLst>
                <a:ext uri="{FF2B5EF4-FFF2-40B4-BE49-F238E27FC236}">
                  <a16:creationId xmlns:a16="http://schemas.microsoft.com/office/drawing/2014/main" id="{39D48647-3FB1-9846-B7A1-96FA996CAB90}"/>
                </a:ext>
              </a:extLst>
            </p:cNvPr>
            <p:cNvSpPr txBox="1"/>
            <p:nvPr/>
          </p:nvSpPr>
          <p:spPr>
            <a:xfrm>
              <a:off x="-195701" y="132817"/>
              <a:ext cx="4293770" cy="466987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333"/>
                </a:lnSpc>
              </a:pPr>
              <a:r>
                <a:rPr lang="en-US" sz="1600" spc="67" dirty="0">
                  <a:solidFill>
                    <a:srgbClr val="191919"/>
                  </a:solidFill>
                  <a:latin typeface="Raleway Medium" panose="020B0603030101060003" pitchFamily="34" charset="77"/>
                </a:rPr>
                <a:t>Las </a:t>
              </a:r>
              <a:r>
                <a:rPr lang="en-US" sz="1600" spc="67" dirty="0" err="1">
                  <a:solidFill>
                    <a:srgbClr val="191919"/>
                  </a:solidFill>
                  <a:latin typeface="Raleway Medium" panose="020B0603030101060003" pitchFamily="34" charset="77"/>
                </a:rPr>
                <a:t>iglesias</a:t>
              </a:r>
              <a:r>
                <a:rPr lang="en-US" sz="1600" spc="67" dirty="0">
                  <a:solidFill>
                    <a:srgbClr val="191919"/>
                  </a:solidFill>
                  <a:latin typeface="Raleway Medium" panose="020B0603030101060003" pitchFamily="34" charset="77"/>
                </a:rPr>
                <a:t> </a:t>
              </a:r>
              <a:r>
                <a:rPr lang="en-US" sz="1600" spc="67" dirty="0" err="1">
                  <a:solidFill>
                    <a:srgbClr val="191919"/>
                  </a:solidFill>
                  <a:latin typeface="Raleway Medium" panose="020B0603030101060003" pitchFamily="34" charset="77"/>
                </a:rPr>
                <a:t>necesitarán</a:t>
              </a:r>
              <a:r>
                <a:rPr lang="en-US" sz="1600" spc="67" dirty="0">
                  <a:solidFill>
                    <a:srgbClr val="191919"/>
                  </a:solidFill>
                  <a:latin typeface="Raleway Medium" panose="020B0603030101060003" pitchFamily="34" charset="77"/>
                </a:rPr>
                <a:t> ser </a:t>
              </a:r>
              <a:r>
                <a:rPr lang="en-US" sz="1600" spc="67" dirty="0" err="1">
                  <a:solidFill>
                    <a:srgbClr val="191919"/>
                  </a:solidFill>
                  <a:latin typeface="Raleway Medium" panose="020B0603030101060003" pitchFamily="34" charset="77"/>
                </a:rPr>
                <a:t>más</a:t>
              </a:r>
              <a:r>
                <a:rPr lang="en-US" sz="1600" spc="67" dirty="0">
                  <a:solidFill>
                    <a:srgbClr val="191919"/>
                  </a:solidFill>
                  <a:latin typeface="Raleway Medium" panose="020B0603030101060003" pitchFamily="34" charset="77"/>
                </a:rPr>
                <a:t> simple y ser </a:t>
              </a:r>
              <a:r>
                <a:rPr lang="en-US" sz="1600" spc="67" dirty="0" err="1">
                  <a:solidFill>
                    <a:srgbClr val="191919"/>
                  </a:solidFill>
                  <a:latin typeface="Raleway Medium" panose="020B0603030101060003" pitchFamily="34" charset="77"/>
                </a:rPr>
                <a:t>fiscalmente</a:t>
              </a:r>
              <a:r>
                <a:rPr lang="en-US" sz="1600" spc="67" dirty="0">
                  <a:solidFill>
                    <a:srgbClr val="191919"/>
                  </a:solidFill>
                  <a:latin typeface="Raleway Medium" panose="020B0603030101060003" pitchFamily="34" charset="77"/>
                </a:rPr>
                <a:t> </a:t>
              </a:r>
              <a:r>
                <a:rPr lang="en-US" sz="1600" spc="67" dirty="0" err="1">
                  <a:solidFill>
                    <a:srgbClr val="191919"/>
                  </a:solidFill>
                  <a:latin typeface="Raleway Medium" panose="020B0603030101060003" pitchFamily="34" charset="77"/>
                </a:rPr>
                <a:t>austeras</a:t>
              </a:r>
              <a:r>
                <a:rPr lang="en-US" sz="1600" spc="67" dirty="0">
                  <a:solidFill>
                    <a:srgbClr val="191919"/>
                  </a:solidFill>
                  <a:latin typeface="Raleway Medium" panose="020B0603030101060003" pitchFamily="34" charset="77"/>
                </a:rPr>
                <a:t> para </a:t>
              </a:r>
              <a:r>
                <a:rPr lang="en-US" sz="1600" spc="67" dirty="0" err="1">
                  <a:solidFill>
                    <a:srgbClr val="191919"/>
                  </a:solidFill>
                  <a:latin typeface="Raleway Medium" panose="020B0603030101060003" pitchFamily="34" charset="77"/>
                </a:rPr>
                <a:t>poder</a:t>
              </a:r>
              <a:r>
                <a:rPr lang="en-US" sz="1600" spc="67" dirty="0">
                  <a:solidFill>
                    <a:srgbClr val="191919"/>
                  </a:solidFill>
                  <a:latin typeface="Raleway Medium" panose="020B0603030101060003" pitchFamily="34" charset="77"/>
                </a:rPr>
                <a:t> </a:t>
              </a:r>
              <a:r>
                <a:rPr lang="en-US" sz="1600" spc="67" dirty="0" err="1">
                  <a:solidFill>
                    <a:srgbClr val="191919"/>
                  </a:solidFill>
                  <a:latin typeface="Raleway Medium" panose="020B0603030101060003" pitchFamily="34" charset="77"/>
                </a:rPr>
                <a:t>sobrevivir</a:t>
              </a:r>
              <a:r>
                <a:rPr lang="en-US" sz="1600" spc="67" dirty="0">
                  <a:solidFill>
                    <a:srgbClr val="191919"/>
                  </a:solidFill>
                  <a:latin typeface="Raleway Medium" panose="020B0603030101060003" pitchFamily="34" charset="77"/>
                </a:rPr>
                <a:t> y </a:t>
              </a:r>
              <a:r>
                <a:rPr lang="en-US" sz="1600" spc="67" dirty="0" err="1">
                  <a:solidFill>
                    <a:srgbClr val="191919"/>
                  </a:solidFill>
                  <a:latin typeface="Raleway Medium" panose="020B0603030101060003" pitchFamily="34" charset="77"/>
                </a:rPr>
                <a:t>prosperar</a:t>
              </a:r>
              <a:r>
                <a:rPr lang="en-US" sz="1600" spc="67" dirty="0">
                  <a:solidFill>
                    <a:srgbClr val="191919"/>
                  </a:solidFill>
                  <a:latin typeface="Raleway Medium" panose="020B0603030101060003" pitchFamily="34" charset="77"/>
                </a:rPr>
                <a:t> </a:t>
              </a:r>
              <a:r>
                <a:rPr lang="en-US" sz="1600" spc="67" dirty="0" err="1">
                  <a:solidFill>
                    <a:srgbClr val="191919"/>
                  </a:solidFill>
                  <a:latin typeface="Raleway Medium" panose="020B0603030101060003" pitchFamily="34" charset="77"/>
                </a:rPr>
                <a:t>en</a:t>
              </a:r>
              <a:r>
                <a:rPr lang="en-US" sz="1600" spc="67" dirty="0">
                  <a:solidFill>
                    <a:srgbClr val="191919"/>
                  </a:solidFill>
                  <a:latin typeface="Raleway Medium" panose="020B0603030101060003" pitchFamily="34" charset="77"/>
                </a:rPr>
                <a:t> </a:t>
              </a:r>
              <a:r>
                <a:rPr lang="en-US" sz="1600" spc="67" dirty="0" err="1">
                  <a:solidFill>
                    <a:srgbClr val="191919"/>
                  </a:solidFill>
                  <a:latin typeface="Raleway Medium" panose="020B0603030101060003" pitchFamily="34" charset="77"/>
                </a:rPr>
                <a:t>futuras</a:t>
              </a:r>
              <a:r>
                <a:rPr lang="en-US" sz="1600" spc="67" dirty="0">
                  <a:solidFill>
                    <a:srgbClr val="191919"/>
                  </a:solidFill>
                  <a:latin typeface="Raleway Medium" panose="020B0603030101060003" pitchFamily="34" charset="77"/>
                </a:rPr>
                <a:t> crisis</a:t>
              </a:r>
              <a:r>
                <a:rPr lang="en-US" sz="1333" spc="67" dirty="0">
                  <a:solidFill>
                    <a:srgbClr val="191919"/>
                  </a:solidFill>
                  <a:latin typeface="Aileron Regular"/>
                </a:rPr>
                <a:t>.</a:t>
              </a:r>
            </a:p>
          </p:txBody>
        </p:sp>
        <p:sp>
          <p:nvSpPr>
            <p:cNvPr id="75" name="TextBox 33">
              <a:extLst>
                <a:ext uri="{FF2B5EF4-FFF2-40B4-BE49-F238E27FC236}">
                  <a16:creationId xmlns:a16="http://schemas.microsoft.com/office/drawing/2014/main" id="{0E43E1B2-429B-0741-94E0-95D1CAC98132}"/>
                </a:ext>
              </a:extLst>
            </p:cNvPr>
            <p:cNvSpPr txBox="1"/>
            <p:nvPr/>
          </p:nvSpPr>
          <p:spPr>
            <a:xfrm>
              <a:off x="-537259" y="-2228609"/>
              <a:ext cx="4721994" cy="110799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b="1" spc="156" dirty="0" err="1">
                  <a:solidFill>
                    <a:srgbClr val="191919"/>
                  </a:solidFill>
                  <a:latin typeface="Raleway Medium" panose="020B0603030101060003" pitchFamily="34" charset="77"/>
                </a:rPr>
                <a:t>Reestructuración</a:t>
              </a:r>
              <a:r>
                <a:rPr lang="en-US" b="1" spc="156" dirty="0">
                  <a:solidFill>
                    <a:srgbClr val="191919"/>
                  </a:solidFill>
                  <a:latin typeface="Raleway Medium" panose="020B0603030101060003" pitchFamily="34" charset="77"/>
                </a:rPr>
                <a:t> de las </a:t>
              </a:r>
              <a:r>
                <a:rPr lang="en-US" b="1" spc="156" dirty="0" err="1">
                  <a:solidFill>
                    <a:srgbClr val="191919"/>
                  </a:solidFill>
                  <a:latin typeface="Raleway Medium" panose="020B0603030101060003" pitchFamily="34" charset="77"/>
                </a:rPr>
                <a:t>Finanzas</a:t>
              </a:r>
              <a:endParaRPr lang="en-US" b="1" spc="156" dirty="0">
                <a:solidFill>
                  <a:srgbClr val="191919"/>
                </a:solidFill>
                <a:latin typeface="Raleway Medium" panose="020B0603030101060003" pitchFamily="34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9104176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C8D1019-1504-45E8-971A-BEABF1365222}"/>
              </a:ext>
            </a:extLst>
          </p:cNvPr>
          <p:cNvGrpSpPr/>
          <p:nvPr/>
        </p:nvGrpSpPr>
        <p:grpSpPr>
          <a:xfrm>
            <a:off x="8777288" y="1017587"/>
            <a:ext cx="2395537" cy="5840413"/>
            <a:chOff x="8777288" y="1017587"/>
            <a:chExt cx="2395537" cy="5840413"/>
          </a:xfrm>
        </p:grpSpPr>
        <p:sp>
          <p:nvSpPr>
            <p:cNvPr id="3" name="Freeform 69">
              <a:extLst>
                <a:ext uri="{FF2B5EF4-FFF2-40B4-BE49-F238E27FC236}">
                  <a16:creationId xmlns:a16="http://schemas.microsoft.com/office/drawing/2014/main" id="{77E51950-C9FA-4BE4-8B4A-0765C99DC26C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7288" y="2787650"/>
              <a:ext cx="293688" cy="192088"/>
            </a:xfrm>
            <a:custGeom>
              <a:avLst/>
              <a:gdLst>
                <a:gd name="T0" fmla="*/ 18 w 146"/>
                <a:gd name="T1" fmla="*/ 0 h 96"/>
                <a:gd name="T2" fmla="*/ 0 w 146"/>
                <a:gd name="T3" fmla="*/ 66 h 96"/>
                <a:gd name="T4" fmla="*/ 36 w 146"/>
                <a:gd name="T5" fmla="*/ 91 h 96"/>
                <a:gd name="T6" fmla="*/ 146 w 146"/>
                <a:gd name="T7" fmla="*/ 91 h 96"/>
                <a:gd name="T8" fmla="*/ 146 w 146"/>
                <a:gd name="T9" fmla="*/ 75 h 96"/>
                <a:gd name="T10" fmla="*/ 66 w 146"/>
                <a:gd name="T11" fmla="*/ 63 h 96"/>
                <a:gd name="T12" fmla="*/ 72 w 146"/>
                <a:gd name="T13" fmla="*/ 31 h 96"/>
                <a:gd name="T14" fmla="*/ 18 w 146"/>
                <a:gd name="T1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6" h="96">
                  <a:moveTo>
                    <a:pt x="18" y="0"/>
                  </a:moveTo>
                  <a:cubicBezTo>
                    <a:pt x="18" y="0"/>
                    <a:pt x="4" y="28"/>
                    <a:pt x="0" y="66"/>
                  </a:cubicBezTo>
                  <a:cubicBezTo>
                    <a:pt x="0" y="66"/>
                    <a:pt x="2" y="79"/>
                    <a:pt x="36" y="91"/>
                  </a:cubicBezTo>
                  <a:cubicBezTo>
                    <a:pt x="74" y="96"/>
                    <a:pt x="146" y="91"/>
                    <a:pt x="146" y="91"/>
                  </a:cubicBezTo>
                  <a:cubicBezTo>
                    <a:pt x="146" y="75"/>
                    <a:pt x="146" y="75"/>
                    <a:pt x="146" y="75"/>
                  </a:cubicBezTo>
                  <a:cubicBezTo>
                    <a:pt x="146" y="75"/>
                    <a:pt x="81" y="74"/>
                    <a:pt x="66" y="63"/>
                  </a:cubicBezTo>
                  <a:cubicBezTo>
                    <a:pt x="63" y="55"/>
                    <a:pt x="66" y="42"/>
                    <a:pt x="72" y="31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Freeform 70">
              <a:extLst>
                <a:ext uri="{FF2B5EF4-FFF2-40B4-BE49-F238E27FC236}">
                  <a16:creationId xmlns:a16="http://schemas.microsoft.com/office/drawing/2014/main" id="{898D78F7-3431-4A7A-ADEB-FE8612DC930B}"/>
                </a:ext>
              </a:extLst>
            </p:cNvPr>
            <p:cNvSpPr>
              <a:spLocks/>
            </p:cNvSpPr>
            <p:nvPr/>
          </p:nvSpPr>
          <p:spPr bwMode="auto">
            <a:xfrm>
              <a:off x="8861425" y="2546350"/>
              <a:ext cx="173038" cy="250825"/>
            </a:xfrm>
            <a:custGeom>
              <a:avLst/>
              <a:gdLst>
                <a:gd name="T0" fmla="*/ 0 w 86"/>
                <a:gd name="T1" fmla="*/ 110 h 125"/>
                <a:gd name="T2" fmla="*/ 33 w 86"/>
                <a:gd name="T3" fmla="*/ 4 h 125"/>
                <a:gd name="T4" fmla="*/ 86 w 86"/>
                <a:gd name="T5" fmla="*/ 20 h 125"/>
                <a:gd name="T6" fmla="*/ 31 w 86"/>
                <a:gd name="T7" fmla="*/ 125 h 125"/>
                <a:gd name="T8" fmla="*/ 0 w 86"/>
                <a:gd name="T9" fmla="*/ 11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125">
                  <a:moveTo>
                    <a:pt x="0" y="110"/>
                  </a:moveTo>
                  <a:cubicBezTo>
                    <a:pt x="0" y="110"/>
                    <a:pt x="31" y="14"/>
                    <a:pt x="33" y="4"/>
                  </a:cubicBezTo>
                  <a:cubicBezTo>
                    <a:pt x="33" y="4"/>
                    <a:pt x="64" y="0"/>
                    <a:pt x="86" y="20"/>
                  </a:cubicBezTo>
                  <a:cubicBezTo>
                    <a:pt x="86" y="20"/>
                    <a:pt x="41" y="112"/>
                    <a:pt x="31" y="125"/>
                  </a:cubicBezTo>
                  <a:cubicBezTo>
                    <a:pt x="31" y="125"/>
                    <a:pt x="16" y="114"/>
                    <a:pt x="0" y="110"/>
                  </a:cubicBezTo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71">
              <a:extLst>
                <a:ext uri="{FF2B5EF4-FFF2-40B4-BE49-F238E27FC236}">
                  <a16:creationId xmlns:a16="http://schemas.microsoft.com/office/drawing/2014/main" id="{F49E7997-5122-4356-9C2F-2B9A4FFD0C58}"/>
                </a:ext>
              </a:extLst>
            </p:cNvPr>
            <p:cNvSpPr>
              <a:spLocks/>
            </p:cNvSpPr>
            <p:nvPr/>
          </p:nvSpPr>
          <p:spPr bwMode="auto">
            <a:xfrm>
              <a:off x="8799513" y="2738437"/>
              <a:ext cx="152400" cy="133350"/>
            </a:xfrm>
            <a:custGeom>
              <a:avLst/>
              <a:gdLst>
                <a:gd name="T0" fmla="*/ 0 w 76"/>
                <a:gd name="T1" fmla="*/ 30 h 66"/>
                <a:gd name="T2" fmla="*/ 19 w 76"/>
                <a:gd name="T3" fmla="*/ 2 h 66"/>
                <a:gd name="T4" fmla="*/ 76 w 76"/>
                <a:gd name="T5" fmla="*/ 36 h 66"/>
                <a:gd name="T6" fmla="*/ 61 w 76"/>
                <a:gd name="T7" fmla="*/ 66 h 66"/>
                <a:gd name="T8" fmla="*/ 0 w 76"/>
                <a:gd name="T9" fmla="*/ 3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66">
                  <a:moveTo>
                    <a:pt x="0" y="30"/>
                  </a:moveTo>
                  <a:cubicBezTo>
                    <a:pt x="0" y="30"/>
                    <a:pt x="5" y="8"/>
                    <a:pt x="19" y="2"/>
                  </a:cubicBezTo>
                  <a:cubicBezTo>
                    <a:pt x="24" y="0"/>
                    <a:pt x="70" y="26"/>
                    <a:pt x="76" y="36"/>
                  </a:cubicBezTo>
                  <a:cubicBezTo>
                    <a:pt x="76" y="36"/>
                    <a:pt x="65" y="64"/>
                    <a:pt x="61" y="66"/>
                  </a:cubicBezTo>
                  <a:cubicBezTo>
                    <a:pt x="61" y="66"/>
                    <a:pt x="3" y="38"/>
                    <a:pt x="0" y="30"/>
                  </a:cubicBezTo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72">
              <a:extLst>
                <a:ext uri="{FF2B5EF4-FFF2-40B4-BE49-F238E27FC236}">
                  <a16:creationId xmlns:a16="http://schemas.microsoft.com/office/drawing/2014/main" id="{058A7DBF-289D-40F5-89A2-DCF8F98430E5}"/>
                </a:ext>
              </a:extLst>
            </p:cNvPr>
            <p:cNvSpPr>
              <a:spLocks/>
            </p:cNvSpPr>
            <p:nvPr/>
          </p:nvSpPr>
          <p:spPr bwMode="auto">
            <a:xfrm>
              <a:off x="9385300" y="2992437"/>
              <a:ext cx="528638" cy="601663"/>
            </a:xfrm>
            <a:custGeom>
              <a:avLst/>
              <a:gdLst>
                <a:gd name="T0" fmla="*/ 39 w 263"/>
                <a:gd name="T1" fmla="*/ 12 h 300"/>
                <a:gd name="T2" fmla="*/ 2 w 263"/>
                <a:gd name="T3" fmla="*/ 83 h 300"/>
                <a:gd name="T4" fmla="*/ 43 w 263"/>
                <a:gd name="T5" fmla="*/ 83 h 300"/>
                <a:gd name="T6" fmla="*/ 25 w 263"/>
                <a:gd name="T7" fmla="*/ 162 h 300"/>
                <a:gd name="T8" fmla="*/ 69 w 263"/>
                <a:gd name="T9" fmla="*/ 137 h 300"/>
                <a:gd name="T10" fmla="*/ 123 w 263"/>
                <a:gd name="T11" fmla="*/ 300 h 300"/>
                <a:gd name="T12" fmla="*/ 213 w 263"/>
                <a:gd name="T13" fmla="*/ 120 h 300"/>
                <a:gd name="T14" fmla="*/ 242 w 263"/>
                <a:gd name="T15" fmla="*/ 129 h 300"/>
                <a:gd name="T16" fmla="*/ 215 w 263"/>
                <a:gd name="T17" fmla="*/ 60 h 300"/>
                <a:gd name="T18" fmla="*/ 263 w 263"/>
                <a:gd name="T19" fmla="*/ 60 h 300"/>
                <a:gd name="T20" fmla="*/ 228 w 263"/>
                <a:gd name="T21" fmla="*/ 0 h 300"/>
                <a:gd name="T22" fmla="*/ 39 w 263"/>
                <a:gd name="T23" fmla="*/ 1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3" h="300">
                  <a:moveTo>
                    <a:pt x="39" y="12"/>
                  </a:moveTo>
                  <a:cubicBezTo>
                    <a:pt x="39" y="12"/>
                    <a:pt x="5" y="79"/>
                    <a:pt x="2" y="83"/>
                  </a:cubicBezTo>
                  <a:cubicBezTo>
                    <a:pt x="0" y="87"/>
                    <a:pt x="43" y="83"/>
                    <a:pt x="43" y="83"/>
                  </a:cubicBezTo>
                  <a:cubicBezTo>
                    <a:pt x="43" y="83"/>
                    <a:pt x="27" y="150"/>
                    <a:pt x="25" y="162"/>
                  </a:cubicBezTo>
                  <a:cubicBezTo>
                    <a:pt x="25" y="162"/>
                    <a:pt x="52" y="144"/>
                    <a:pt x="69" y="137"/>
                  </a:cubicBezTo>
                  <a:cubicBezTo>
                    <a:pt x="69" y="137"/>
                    <a:pt x="106" y="273"/>
                    <a:pt x="123" y="300"/>
                  </a:cubicBezTo>
                  <a:cubicBezTo>
                    <a:pt x="123" y="300"/>
                    <a:pt x="218" y="132"/>
                    <a:pt x="213" y="120"/>
                  </a:cubicBezTo>
                  <a:cubicBezTo>
                    <a:pt x="213" y="120"/>
                    <a:pt x="233" y="127"/>
                    <a:pt x="242" y="129"/>
                  </a:cubicBezTo>
                  <a:cubicBezTo>
                    <a:pt x="250" y="131"/>
                    <a:pt x="215" y="60"/>
                    <a:pt x="215" y="60"/>
                  </a:cubicBezTo>
                  <a:cubicBezTo>
                    <a:pt x="215" y="60"/>
                    <a:pt x="250" y="62"/>
                    <a:pt x="263" y="60"/>
                  </a:cubicBezTo>
                  <a:cubicBezTo>
                    <a:pt x="228" y="0"/>
                    <a:pt x="228" y="0"/>
                    <a:pt x="228" y="0"/>
                  </a:cubicBezTo>
                  <a:cubicBezTo>
                    <a:pt x="228" y="0"/>
                    <a:pt x="74" y="6"/>
                    <a:pt x="39" y="12"/>
                  </a:cubicBezTo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3">
              <a:extLst>
                <a:ext uri="{FF2B5EF4-FFF2-40B4-BE49-F238E27FC236}">
                  <a16:creationId xmlns:a16="http://schemas.microsoft.com/office/drawing/2014/main" id="{BC71466D-83E4-4950-B710-025BCC158C7D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8013" y="2068512"/>
              <a:ext cx="309563" cy="150813"/>
            </a:xfrm>
            <a:custGeom>
              <a:avLst/>
              <a:gdLst>
                <a:gd name="T0" fmla="*/ 154 w 154"/>
                <a:gd name="T1" fmla="*/ 45 h 75"/>
                <a:gd name="T2" fmla="*/ 63 w 154"/>
                <a:gd name="T3" fmla="*/ 6 h 75"/>
                <a:gd name="T4" fmla="*/ 0 w 154"/>
                <a:gd name="T5" fmla="*/ 66 h 75"/>
                <a:gd name="T6" fmla="*/ 154 w 154"/>
                <a:gd name="T7" fmla="*/ 4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" h="75">
                  <a:moveTo>
                    <a:pt x="154" y="45"/>
                  </a:moveTo>
                  <a:cubicBezTo>
                    <a:pt x="134" y="12"/>
                    <a:pt x="106" y="0"/>
                    <a:pt x="63" y="6"/>
                  </a:cubicBezTo>
                  <a:cubicBezTo>
                    <a:pt x="34" y="10"/>
                    <a:pt x="14" y="33"/>
                    <a:pt x="0" y="66"/>
                  </a:cubicBezTo>
                  <a:cubicBezTo>
                    <a:pt x="40" y="74"/>
                    <a:pt x="97" y="75"/>
                    <a:pt x="154" y="45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4">
              <a:extLst>
                <a:ext uri="{FF2B5EF4-FFF2-40B4-BE49-F238E27FC236}">
                  <a16:creationId xmlns:a16="http://schemas.microsoft.com/office/drawing/2014/main" id="{F7C7B40A-AE24-428C-84BC-E8938852DDA6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1175" y="2159000"/>
              <a:ext cx="509588" cy="804863"/>
            </a:xfrm>
            <a:custGeom>
              <a:avLst/>
              <a:gdLst>
                <a:gd name="T0" fmla="*/ 202 w 254"/>
                <a:gd name="T1" fmla="*/ 0 h 401"/>
                <a:gd name="T2" fmla="*/ 48 w 254"/>
                <a:gd name="T3" fmla="*/ 21 h 401"/>
                <a:gd name="T4" fmla="*/ 35 w 254"/>
                <a:gd name="T5" fmla="*/ 379 h 401"/>
                <a:gd name="T6" fmla="*/ 254 w 254"/>
                <a:gd name="T7" fmla="*/ 356 h 401"/>
                <a:gd name="T8" fmla="*/ 202 w 254"/>
                <a:gd name="T9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401">
                  <a:moveTo>
                    <a:pt x="202" y="0"/>
                  </a:moveTo>
                  <a:cubicBezTo>
                    <a:pt x="145" y="30"/>
                    <a:pt x="88" y="29"/>
                    <a:pt x="48" y="21"/>
                  </a:cubicBezTo>
                  <a:cubicBezTo>
                    <a:pt x="0" y="137"/>
                    <a:pt x="35" y="379"/>
                    <a:pt x="35" y="379"/>
                  </a:cubicBezTo>
                  <a:cubicBezTo>
                    <a:pt x="188" y="401"/>
                    <a:pt x="254" y="356"/>
                    <a:pt x="254" y="356"/>
                  </a:cubicBezTo>
                  <a:cubicBezTo>
                    <a:pt x="244" y="166"/>
                    <a:pt x="235" y="54"/>
                    <a:pt x="202" y="0"/>
                  </a:cubicBezTo>
                </a:path>
              </a:pathLst>
            </a:custGeom>
            <a:solidFill>
              <a:srgbClr val="C0BA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5">
              <a:extLst>
                <a:ext uri="{FF2B5EF4-FFF2-40B4-BE49-F238E27FC236}">
                  <a16:creationId xmlns:a16="http://schemas.microsoft.com/office/drawing/2014/main" id="{CA5EB7BA-05F4-4857-ABC0-0DFFDE94EF21}"/>
                </a:ext>
              </a:extLst>
            </p:cNvPr>
            <p:cNvSpPr>
              <a:spLocks/>
            </p:cNvSpPr>
            <p:nvPr/>
          </p:nvSpPr>
          <p:spPr bwMode="auto">
            <a:xfrm>
              <a:off x="9455150" y="2855912"/>
              <a:ext cx="490538" cy="236538"/>
            </a:xfrm>
            <a:custGeom>
              <a:avLst/>
              <a:gdLst>
                <a:gd name="T0" fmla="*/ 8 w 244"/>
                <a:gd name="T1" fmla="*/ 17 h 118"/>
                <a:gd name="T2" fmla="*/ 0 w 244"/>
                <a:gd name="T3" fmla="*/ 28 h 118"/>
                <a:gd name="T4" fmla="*/ 3 w 244"/>
                <a:gd name="T5" fmla="*/ 83 h 118"/>
                <a:gd name="T6" fmla="*/ 244 w 244"/>
                <a:gd name="T7" fmla="*/ 60 h 118"/>
                <a:gd name="T8" fmla="*/ 234 w 244"/>
                <a:gd name="T9" fmla="*/ 6 h 118"/>
                <a:gd name="T10" fmla="*/ 226 w 244"/>
                <a:gd name="T11" fmla="*/ 0 h 118"/>
                <a:gd name="T12" fmla="*/ 8 w 244"/>
                <a:gd name="T13" fmla="*/ 1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4" h="118">
                  <a:moveTo>
                    <a:pt x="8" y="17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3" y="78"/>
                    <a:pt x="3" y="83"/>
                  </a:cubicBezTo>
                  <a:cubicBezTo>
                    <a:pt x="3" y="83"/>
                    <a:pt x="167" y="118"/>
                    <a:pt x="244" y="60"/>
                  </a:cubicBezTo>
                  <a:cubicBezTo>
                    <a:pt x="244" y="60"/>
                    <a:pt x="241" y="11"/>
                    <a:pt x="234" y="6"/>
                  </a:cubicBezTo>
                  <a:cubicBezTo>
                    <a:pt x="226" y="0"/>
                    <a:pt x="226" y="0"/>
                    <a:pt x="226" y="0"/>
                  </a:cubicBezTo>
                  <a:cubicBezTo>
                    <a:pt x="226" y="0"/>
                    <a:pt x="139" y="36"/>
                    <a:pt x="8" y="17"/>
                  </a:cubicBezTo>
                </a:path>
              </a:pathLst>
            </a:custGeom>
            <a:solidFill>
              <a:srgbClr val="5285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6">
              <a:extLst>
                <a:ext uri="{FF2B5EF4-FFF2-40B4-BE49-F238E27FC236}">
                  <a16:creationId xmlns:a16="http://schemas.microsoft.com/office/drawing/2014/main" id="{5D9BA5D1-B484-41F5-8134-25EEDECA78D1}"/>
                </a:ext>
              </a:extLst>
            </p:cNvPr>
            <p:cNvSpPr>
              <a:spLocks/>
            </p:cNvSpPr>
            <p:nvPr/>
          </p:nvSpPr>
          <p:spPr bwMode="auto">
            <a:xfrm>
              <a:off x="9453563" y="2674937"/>
              <a:ext cx="457200" cy="150813"/>
            </a:xfrm>
            <a:custGeom>
              <a:avLst/>
              <a:gdLst>
                <a:gd name="T0" fmla="*/ 0 w 228"/>
                <a:gd name="T1" fmla="*/ 56 h 75"/>
                <a:gd name="T2" fmla="*/ 228 w 228"/>
                <a:gd name="T3" fmla="*/ 40 h 75"/>
                <a:gd name="T4" fmla="*/ 228 w 228"/>
                <a:gd name="T5" fmla="*/ 0 h 75"/>
                <a:gd name="T6" fmla="*/ 0 w 228"/>
                <a:gd name="T7" fmla="*/ 15 h 75"/>
                <a:gd name="T8" fmla="*/ 0 w 228"/>
                <a:gd name="T9" fmla="*/ 5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8" h="75">
                  <a:moveTo>
                    <a:pt x="0" y="56"/>
                  </a:moveTo>
                  <a:cubicBezTo>
                    <a:pt x="0" y="56"/>
                    <a:pt x="95" y="75"/>
                    <a:pt x="228" y="40"/>
                  </a:cubicBezTo>
                  <a:cubicBezTo>
                    <a:pt x="228" y="0"/>
                    <a:pt x="228" y="0"/>
                    <a:pt x="228" y="0"/>
                  </a:cubicBezTo>
                  <a:cubicBezTo>
                    <a:pt x="228" y="0"/>
                    <a:pt x="150" y="25"/>
                    <a:pt x="0" y="15"/>
                  </a:cubicBezTo>
                  <a:lnTo>
                    <a:pt x="0" y="56"/>
                  </a:lnTo>
                  <a:close/>
                </a:path>
              </a:pathLst>
            </a:custGeom>
            <a:solidFill>
              <a:srgbClr val="C95E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7">
              <a:extLst>
                <a:ext uri="{FF2B5EF4-FFF2-40B4-BE49-F238E27FC236}">
                  <a16:creationId xmlns:a16="http://schemas.microsoft.com/office/drawing/2014/main" id="{3A98EA8C-4C2F-41D9-9D79-682FB8418E0E}"/>
                </a:ext>
              </a:extLst>
            </p:cNvPr>
            <p:cNvSpPr>
              <a:spLocks/>
            </p:cNvSpPr>
            <p:nvPr/>
          </p:nvSpPr>
          <p:spPr bwMode="auto">
            <a:xfrm>
              <a:off x="9009063" y="3260725"/>
              <a:ext cx="2047875" cy="3597275"/>
            </a:xfrm>
            <a:custGeom>
              <a:avLst/>
              <a:gdLst>
                <a:gd name="T0" fmla="*/ 512 w 1021"/>
                <a:gd name="T1" fmla="*/ 616 h 1793"/>
                <a:gd name="T2" fmla="*/ 450 w 1021"/>
                <a:gd name="T3" fmla="*/ 474 h 1793"/>
                <a:gd name="T4" fmla="*/ 383 w 1021"/>
                <a:gd name="T5" fmla="*/ 334 h 1793"/>
                <a:gd name="T6" fmla="*/ 367 w 1021"/>
                <a:gd name="T7" fmla="*/ 228 h 1793"/>
                <a:gd name="T8" fmla="*/ 370 w 1021"/>
                <a:gd name="T9" fmla="*/ 54 h 1793"/>
                <a:gd name="T10" fmla="*/ 471 w 1021"/>
                <a:gd name="T11" fmla="*/ 130 h 1793"/>
                <a:gd name="T12" fmla="*/ 576 w 1021"/>
                <a:gd name="T13" fmla="*/ 300 h 1793"/>
                <a:gd name="T14" fmla="*/ 611 w 1021"/>
                <a:gd name="T15" fmla="*/ 377 h 1793"/>
                <a:gd name="T16" fmla="*/ 634 w 1021"/>
                <a:gd name="T17" fmla="*/ 572 h 1793"/>
                <a:gd name="T18" fmla="*/ 607 w 1021"/>
                <a:gd name="T19" fmla="*/ 682 h 1793"/>
                <a:gd name="T20" fmla="*/ 697 w 1021"/>
                <a:gd name="T21" fmla="*/ 828 h 1793"/>
                <a:gd name="T22" fmla="*/ 823 w 1021"/>
                <a:gd name="T23" fmla="*/ 933 h 1793"/>
                <a:gd name="T24" fmla="*/ 805 w 1021"/>
                <a:gd name="T25" fmla="*/ 1167 h 1793"/>
                <a:gd name="T26" fmla="*/ 713 w 1021"/>
                <a:gd name="T27" fmla="*/ 1489 h 1793"/>
                <a:gd name="T28" fmla="*/ 638 w 1021"/>
                <a:gd name="T29" fmla="*/ 1634 h 1793"/>
                <a:gd name="T30" fmla="*/ 492 w 1021"/>
                <a:gd name="T31" fmla="*/ 1788 h 1793"/>
                <a:gd name="T32" fmla="*/ 351 w 1021"/>
                <a:gd name="T33" fmla="*/ 1630 h 1793"/>
                <a:gd name="T34" fmla="*/ 272 w 1021"/>
                <a:gd name="T35" fmla="*/ 1564 h 1793"/>
                <a:gd name="T36" fmla="*/ 224 w 1021"/>
                <a:gd name="T37" fmla="*/ 1401 h 1793"/>
                <a:gd name="T38" fmla="*/ 233 w 1021"/>
                <a:gd name="T39" fmla="*/ 1127 h 1793"/>
                <a:gd name="T40" fmla="*/ 355 w 1021"/>
                <a:gd name="T41" fmla="*/ 930 h 1793"/>
                <a:gd name="T42" fmla="*/ 439 w 1021"/>
                <a:gd name="T43" fmla="*/ 868 h 1793"/>
                <a:gd name="T44" fmla="*/ 485 w 1021"/>
                <a:gd name="T45" fmla="*/ 734 h 1793"/>
                <a:gd name="T46" fmla="*/ 512 w 1021"/>
                <a:gd name="T47" fmla="*/ 616 h 1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21" h="1793">
                  <a:moveTo>
                    <a:pt x="512" y="616"/>
                  </a:moveTo>
                  <a:cubicBezTo>
                    <a:pt x="439" y="601"/>
                    <a:pt x="390" y="515"/>
                    <a:pt x="450" y="474"/>
                  </a:cubicBezTo>
                  <a:cubicBezTo>
                    <a:pt x="450" y="474"/>
                    <a:pt x="327" y="454"/>
                    <a:pt x="383" y="334"/>
                  </a:cubicBezTo>
                  <a:cubicBezTo>
                    <a:pt x="383" y="334"/>
                    <a:pt x="302" y="291"/>
                    <a:pt x="367" y="228"/>
                  </a:cubicBezTo>
                  <a:cubicBezTo>
                    <a:pt x="367" y="228"/>
                    <a:pt x="278" y="115"/>
                    <a:pt x="370" y="54"/>
                  </a:cubicBezTo>
                  <a:cubicBezTo>
                    <a:pt x="370" y="54"/>
                    <a:pt x="405" y="0"/>
                    <a:pt x="471" y="130"/>
                  </a:cubicBezTo>
                  <a:cubicBezTo>
                    <a:pt x="471" y="130"/>
                    <a:pt x="696" y="30"/>
                    <a:pt x="576" y="300"/>
                  </a:cubicBezTo>
                  <a:cubicBezTo>
                    <a:pt x="641" y="274"/>
                    <a:pt x="650" y="353"/>
                    <a:pt x="611" y="377"/>
                  </a:cubicBezTo>
                  <a:cubicBezTo>
                    <a:pt x="714" y="391"/>
                    <a:pt x="727" y="523"/>
                    <a:pt x="634" y="572"/>
                  </a:cubicBezTo>
                  <a:cubicBezTo>
                    <a:pt x="664" y="591"/>
                    <a:pt x="671" y="685"/>
                    <a:pt x="607" y="682"/>
                  </a:cubicBezTo>
                  <a:cubicBezTo>
                    <a:pt x="607" y="682"/>
                    <a:pt x="752" y="709"/>
                    <a:pt x="697" y="828"/>
                  </a:cubicBezTo>
                  <a:cubicBezTo>
                    <a:pt x="810" y="770"/>
                    <a:pt x="849" y="876"/>
                    <a:pt x="823" y="933"/>
                  </a:cubicBezTo>
                  <a:cubicBezTo>
                    <a:pt x="823" y="933"/>
                    <a:pt x="1021" y="1026"/>
                    <a:pt x="805" y="1167"/>
                  </a:cubicBezTo>
                  <a:cubicBezTo>
                    <a:pt x="960" y="1246"/>
                    <a:pt x="929" y="1502"/>
                    <a:pt x="713" y="1489"/>
                  </a:cubicBezTo>
                  <a:cubicBezTo>
                    <a:pt x="841" y="1555"/>
                    <a:pt x="748" y="1709"/>
                    <a:pt x="638" y="1634"/>
                  </a:cubicBezTo>
                  <a:cubicBezTo>
                    <a:pt x="669" y="1691"/>
                    <a:pt x="589" y="1793"/>
                    <a:pt x="492" y="1788"/>
                  </a:cubicBezTo>
                  <a:cubicBezTo>
                    <a:pt x="396" y="1784"/>
                    <a:pt x="358" y="1674"/>
                    <a:pt x="351" y="1630"/>
                  </a:cubicBezTo>
                  <a:cubicBezTo>
                    <a:pt x="299" y="1691"/>
                    <a:pt x="241" y="1603"/>
                    <a:pt x="272" y="1564"/>
                  </a:cubicBezTo>
                  <a:cubicBezTo>
                    <a:pt x="188" y="1594"/>
                    <a:pt x="132" y="1449"/>
                    <a:pt x="224" y="1401"/>
                  </a:cubicBezTo>
                  <a:cubicBezTo>
                    <a:pt x="78" y="1414"/>
                    <a:pt x="0" y="1171"/>
                    <a:pt x="233" y="1127"/>
                  </a:cubicBezTo>
                  <a:cubicBezTo>
                    <a:pt x="153" y="1052"/>
                    <a:pt x="200" y="897"/>
                    <a:pt x="355" y="930"/>
                  </a:cubicBezTo>
                  <a:cubicBezTo>
                    <a:pt x="321" y="880"/>
                    <a:pt x="407" y="859"/>
                    <a:pt x="439" y="868"/>
                  </a:cubicBezTo>
                  <a:cubicBezTo>
                    <a:pt x="439" y="868"/>
                    <a:pt x="370" y="774"/>
                    <a:pt x="485" y="734"/>
                  </a:cubicBezTo>
                  <a:cubicBezTo>
                    <a:pt x="485" y="734"/>
                    <a:pt x="434" y="635"/>
                    <a:pt x="512" y="616"/>
                  </a:cubicBezTo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8">
              <a:extLst>
                <a:ext uri="{FF2B5EF4-FFF2-40B4-BE49-F238E27FC236}">
                  <a16:creationId xmlns:a16="http://schemas.microsoft.com/office/drawing/2014/main" id="{CA180AA3-0069-4B33-8B8C-D9B040348A04}"/>
                </a:ext>
              </a:extLst>
            </p:cNvPr>
            <p:cNvSpPr>
              <a:spLocks/>
            </p:cNvSpPr>
            <p:nvPr/>
          </p:nvSpPr>
          <p:spPr bwMode="auto">
            <a:xfrm>
              <a:off x="9628188" y="3133725"/>
              <a:ext cx="742950" cy="865188"/>
            </a:xfrm>
            <a:custGeom>
              <a:avLst/>
              <a:gdLst>
                <a:gd name="T0" fmla="*/ 55 w 370"/>
                <a:gd name="T1" fmla="*/ 17 h 431"/>
                <a:gd name="T2" fmla="*/ 4 w 370"/>
                <a:gd name="T3" fmla="*/ 117 h 431"/>
                <a:gd name="T4" fmla="*/ 61 w 370"/>
                <a:gd name="T5" fmla="*/ 117 h 431"/>
                <a:gd name="T6" fmla="*/ 35 w 370"/>
                <a:gd name="T7" fmla="*/ 228 h 431"/>
                <a:gd name="T8" fmla="*/ 97 w 370"/>
                <a:gd name="T9" fmla="*/ 193 h 431"/>
                <a:gd name="T10" fmla="*/ 209 w 370"/>
                <a:gd name="T11" fmla="*/ 431 h 431"/>
                <a:gd name="T12" fmla="*/ 301 w 370"/>
                <a:gd name="T13" fmla="*/ 168 h 431"/>
                <a:gd name="T14" fmla="*/ 341 w 370"/>
                <a:gd name="T15" fmla="*/ 181 h 431"/>
                <a:gd name="T16" fmla="*/ 303 w 370"/>
                <a:gd name="T17" fmla="*/ 84 h 431"/>
                <a:gd name="T18" fmla="*/ 370 w 370"/>
                <a:gd name="T19" fmla="*/ 84 h 431"/>
                <a:gd name="T20" fmla="*/ 321 w 370"/>
                <a:gd name="T21" fmla="*/ 0 h 431"/>
                <a:gd name="T22" fmla="*/ 55 w 370"/>
                <a:gd name="T23" fmla="*/ 17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0" h="431">
                  <a:moveTo>
                    <a:pt x="55" y="17"/>
                  </a:moveTo>
                  <a:cubicBezTo>
                    <a:pt x="55" y="17"/>
                    <a:pt x="7" y="111"/>
                    <a:pt x="4" y="117"/>
                  </a:cubicBezTo>
                  <a:cubicBezTo>
                    <a:pt x="0" y="123"/>
                    <a:pt x="61" y="117"/>
                    <a:pt x="61" y="117"/>
                  </a:cubicBezTo>
                  <a:cubicBezTo>
                    <a:pt x="61" y="117"/>
                    <a:pt x="38" y="211"/>
                    <a:pt x="35" y="228"/>
                  </a:cubicBezTo>
                  <a:cubicBezTo>
                    <a:pt x="35" y="228"/>
                    <a:pt x="74" y="202"/>
                    <a:pt x="97" y="193"/>
                  </a:cubicBezTo>
                  <a:cubicBezTo>
                    <a:pt x="97" y="193"/>
                    <a:pt x="185" y="393"/>
                    <a:pt x="209" y="431"/>
                  </a:cubicBezTo>
                  <a:cubicBezTo>
                    <a:pt x="209" y="431"/>
                    <a:pt x="307" y="186"/>
                    <a:pt x="301" y="168"/>
                  </a:cubicBezTo>
                  <a:cubicBezTo>
                    <a:pt x="301" y="168"/>
                    <a:pt x="329" y="178"/>
                    <a:pt x="341" y="181"/>
                  </a:cubicBezTo>
                  <a:cubicBezTo>
                    <a:pt x="353" y="184"/>
                    <a:pt x="303" y="84"/>
                    <a:pt x="303" y="84"/>
                  </a:cubicBezTo>
                  <a:cubicBezTo>
                    <a:pt x="303" y="84"/>
                    <a:pt x="353" y="87"/>
                    <a:pt x="370" y="84"/>
                  </a:cubicBezTo>
                  <a:cubicBezTo>
                    <a:pt x="321" y="0"/>
                    <a:pt x="321" y="0"/>
                    <a:pt x="321" y="0"/>
                  </a:cubicBezTo>
                  <a:cubicBezTo>
                    <a:pt x="321" y="0"/>
                    <a:pt x="105" y="9"/>
                    <a:pt x="55" y="17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79">
              <a:extLst>
                <a:ext uri="{FF2B5EF4-FFF2-40B4-BE49-F238E27FC236}">
                  <a16:creationId xmlns:a16="http://schemas.microsoft.com/office/drawing/2014/main" id="{98C27C8E-3319-4CF0-9E5C-E5BADE96B4DC}"/>
                </a:ext>
              </a:extLst>
            </p:cNvPr>
            <p:cNvSpPr>
              <a:spLocks/>
            </p:cNvSpPr>
            <p:nvPr/>
          </p:nvSpPr>
          <p:spPr bwMode="auto">
            <a:xfrm>
              <a:off x="9753600" y="3138487"/>
              <a:ext cx="496888" cy="579438"/>
            </a:xfrm>
            <a:custGeom>
              <a:avLst/>
              <a:gdLst>
                <a:gd name="T0" fmla="*/ 37 w 248"/>
                <a:gd name="T1" fmla="*/ 12 h 289"/>
                <a:gd name="T2" fmla="*/ 2 w 248"/>
                <a:gd name="T3" fmla="*/ 79 h 289"/>
                <a:gd name="T4" fmla="*/ 41 w 248"/>
                <a:gd name="T5" fmla="*/ 79 h 289"/>
                <a:gd name="T6" fmla="*/ 23 w 248"/>
                <a:gd name="T7" fmla="*/ 154 h 289"/>
                <a:gd name="T8" fmla="*/ 65 w 248"/>
                <a:gd name="T9" fmla="*/ 130 h 289"/>
                <a:gd name="T10" fmla="*/ 139 w 248"/>
                <a:gd name="T11" fmla="*/ 289 h 289"/>
                <a:gd name="T12" fmla="*/ 201 w 248"/>
                <a:gd name="T13" fmla="*/ 113 h 289"/>
                <a:gd name="T14" fmla="*/ 228 w 248"/>
                <a:gd name="T15" fmla="*/ 122 h 289"/>
                <a:gd name="T16" fmla="*/ 202 w 248"/>
                <a:gd name="T17" fmla="*/ 57 h 289"/>
                <a:gd name="T18" fmla="*/ 248 w 248"/>
                <a:gd name="T19" fmla="*/ 57 h 289"/>
                <a:gd name="T20" fmla="*/ 215 w 248"/>
                <a:gd name="T21" fmla="*/ 0 h 289"/>
                <a:gd name="T22" fmla="*/ 37 w 248"/>
                <a:gd name="T23" fmla="*/ 12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8" h="289">
                  <a:moveTo>
                    <a:pt x="37" y="12"/>
                  </a:moveTo>
                  <a:cubicBezTo>
                    <a:pt x="37" y="12"/>
                    <a:pt x="5" y="75"/>
                    <a:pt x="2" y="79"/>
                  </a:cubicBezTo>
                  <a:cubicBezTo>
                    <a:pt x="0" y="83"/>
                    <a:pt x="41" y="79"/>
                    <a:pt x="41" y="79"/>
                  </a:cubicBezTo>
                  <a:cubicBezTo>
                    <a:pt x="41" y="79"/>
                    <a:pt x="25" y="142"/>
                    <a:pt x="23" y="154"/>
                  </a:cubicBezTo>
                  <a:cubicBezTo>
                    <a:pt x="23" y="154"/>
                    <a:pt x="49" y="136"/>
                    <a:pt x="65" y="130"/>
                  </a:cubicBezTo>
                  <a:cubicBezTo>
                    <a:pt x="65" y="130"/>
                    <a:pt x="124" y="264"/>
                    <a:pt x="139" y="289"/>
                  </a:cubicBezTo>
                  <a:cubicBezTo>
                    <a:pt x="139" y="289"/>
                    <a:pt x="205" y="125"/>
                    <a:pt x="201" y="113"/>
                  </a:cubicBezTo>
                  <a:cubicBezTo>
                    <a:pt x="201" y="113"/>
                    <a:pt x="220" y="120"/>
                    <a:pt x="228" y="122"/>
                  </a:cubicBezTo>
                  <a:cubicBezTo>
                    <a:pt x="236" y="124"/>
                    <a:pt x="202" y="57"/>
                    <a:pt x="202" y="57"/>
                  </a:cubicBezTo>
                  <a:cubicBezTo>
                    <a:pt x="202" y="57"/>
                    <a:pt x="236" y="59"/>
                    <a:pt x="248" y="57"/>
                  </a:cubicBezTo>
                  <a:cubicBezTo>
                    <a:pt x="215" y="0"/>
                    <a:pt x="215" y="0"/>
                    <a:pt x="215" y="0"/>
                  </a:cubicBezTo>
                  <a:cubicBezTo>
                    <a:pt x="215" y="0"/>
                    <a:pt x="70" y="7"/>
                    <a:pt x="37" y="12"/>
                  </a:cubicBez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0">
              <a:extLst>
                <a:ext uri="{FF2B5EF4-FFF2-40B4-BE49-F238E27FC236}">
                  <a16:creationId xmlns:a16="http://schemas.microsoft.com/office/drawing/2014/main" id="{6B3C746B-A17A-4041-A430-70DCD4F67BE7}"/>
                </a:ext>
              </a:extLst>
            </p:cNvPr>
            <p:cNvSpPr>
              <a:spLocks/>
            </p:cNvSpPr>
            <p:nvPr/>
          </p:nvSpPr>
          <p:spPr bwMode="auto">
            <a:xfrm>
              <a:off x="9648825" y="2144712"/>
              <a:ext cx="604838" cy="955675"/>
            </a:xfrm>
            <a:custGeom>
              <a:avLst/>
              <a:gdLst>
                <a:gd name="T0" fmla="*/ 240 w 302"/>
                <a:gd name="T1" fmla="*/ 0 h 476"/>
                <a:gd name="T2" fmla="*/ 57 w 302"/>
                <a:gd name="T3" fmla="*/ 25 h 476"/>
                <a:gd name="T4" fmla="*/ 42 w 302"/>
                <a:gd name="T5" fmla="*/ 450 h 476"/>
                <a:gd name="T6" fmla="*/ 302 w 302"/>
                <a:gd name="T7" fmla="*/ 423 h 476"/>
                <a:gd name="T8" fmla="*/ 240 w 302"/>
                <a:gd name="T9" fmla="*/ 0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2" h="476">
                  <a:moveTo>
                    <a:pt x="240" y="0"/>
                  </a:moveTo>
                  <a:cubicBezTo>
                    <a:pt x="172" y="35"/>
                    <a:pt x="104" y="34"/>
                    <a:pt x="57" y="25"/>
                  </a:cubicBezTo>
                  <a:cubicBezTo>
                    <a:pt x="0" y="163"/>
                    <a:pt x="42" y="450"/>
                    <a:pt x="42" y="450"/>
                  </a:cubicBezTo>
                  <a:cubicBezTo>
                    <a:pt x="224" y="476"/>
                    <a:pt x="302" y="423"/>
                    <a:pt x="302" y="423"/>
                  </a:cubicBezTo>
                  <a:cubicBezTo>
                    <a:pt x="290" y="197"/>
                    <a:pt x="279" y="64"/>
                    <a:pt x="24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1">
              <a:extLst>
                <a:ext uri="{FF2B5EF4-FFF2-40B4-BE49-F238E27FC236}">
                  <a16:creationId xmlns:a16="http://schemas.microsoft.com/office/drawing/2014/main" id="{16D88CB3-B6C7-46EB-8469-D4C3F25B016C}"/>
                </a:ext>
              </a:extLst>
            </p:cNvPr>
            <p:cNvSpPr>
              <a:spLocks/>
            </p:cNvSpPr>
            <p:nvPr/>
          </p:nvSpPr>
          <p:spPr bwMode="auto">
            <a:xfrm>
              <a:off x="9712325" y="2971800"/>
              <a:ext cx="582613" cy="280988"/>
            </a:xfrm>
            <a:custGeom>
              <a:avLst/>
              <a:gdLst>
                <a:gd name="T0" fmla="*/ 10 w 290"/>
                <a:gd name="T1" fmla="*/ 20 h 140"/>
                <a:gd name="T2" fmla="*/ 0 w 290"/>
                <a:gd name="T3" fmla="*/ 33 h 140"/>
                <a:gd name="T4" fmla="*/ 4 w 290"/>
                <a:gd name="T5" fmla="*/ 98 h 140"/>
                <a:gd name="T6" fmla="*/ 290 w 290"/>
                <a:gd name="T7" fmla="*/ 72 h 140"/>
                <a:gd name="T8" fmla="*/ 278 w 290"/>
                <a:gd name="T9" fmla="*/ 7 h 140"/>
                <a:gd name="T10" fmla="*/ 269 w 290"/>
                <a:gd name="T11" fmla="*/ 0 h 140"/>
                <a:gd name="T12" fmla="*/ 10 w 290"/>
                <a:gd name="T13" fmla="*/ 2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0" h="140">
                  <a:moveTo>
                    <a:pt x="10" y="20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93"/>
                    <a:pt x="4" y="98"/>
                  </a:cubicBezTo>
                  <a:cubicBezTo>
                    <a:pt x="4" y="98"/>
                    <a:pt x="198" y="140"/>
                    <a:pt x="290" y="72"/>
                  </a:cubicBezTo>
                  <a:cubicBezTo>
                    <a:pt x="290" y="72"/>
                    <a:pt x="286" y="13"/>
                    <a:pt x="278" y="7"/>
                  </a:cubicBezTo>
                  <a:cubicBezTo>
                    <a:pt x="269" y="0"/>
                    <a:pt x="269" y="0"/>
                    <a:pt x="269" y="0"/>
                  </a:cubicBezTo>
                  <a:cubicBezTo>
                    <a:pt x="269" y="0"/>
                    <a:pt x="165" y="43"/>
                    <a:pt x="10" y="20"/>
                  </a:cubicBez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82">
              <a:extLst>
                <a:ext uri="{FF2B5EF4-FFF2-40B4-BE49-F238E27FC236}">
                  <a16:creationId xmlns:a16="http://schemas.microsoft.com/office/drawing/2014/main" id="{E0D15878-2D2D-4499-BE40-C9D5ECA4B3D7}"/>
                </a:ext>
              </a:extLst>
            </p:cNvPr>
            <p:cNvSpPr>
              <a:spLocks/>
            </p:cNvSpPr>
            <p:nvPr/>
          </p:nvSpPr>
          <p:spPr bwMode="auto">
            <a:xfrm>
              <a:off x="9710738" y="2757487"/>
              <a:ext cx="542925" cy="177800"/>
            </a:xfrm>
            <a:custGeom>
              <a:avLst/>
              <a:gdLst>
                <a:gd name="T0" fmla="*/ 0 w 271"/>
                <a:gd name="T1" fmla="*/ 66 h 89"/>
                <a:gd name="T2" fmla="*/ 271 w 271"/>
                <a:gd name="T3" fmla="*/ 48 h 89"/>
                <a:gd name="T4" fmla="*/ 271 w 271"/>
                <a:gd name="T5" fmla="*/ 0 h 89"/>
                <a:gd name="T6" fmla="*/ 0 w 271"/>
                <a:gd name="T7" fmla="*/ 18 h 89"/>
                <a:gd name="T8" fmla="*/ 0 w 271"/>
                <a:gd name="T9" fmla="*/ 6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1" h="89">
                  <a:moveTo>
                    <a:pt x="0" y="66"/>
                  </a:moveTo>
                  <a:cubicBezTo>
                    <a:pt x="0" y="66"/>
                    <a:pt x="113" y="89"/>
                    <a:pt x="271" y="48"/>
                  </a:cubicBezTo>
                  <a:cubicBezTo>
                    <a:pt x="271" y="0"/>
                    <a:pt x="271" y="0"/>
                    <a:pt x="271" y="0"/>
                  </a:cubicBezTo>
                  <a:cubicBezTo>
                    <a:pt x="271" y="0"/>
                    <a:pt x="179" y="30"/>
                    <a:pt x="0" y="18"/>
                  </a:cubicBezTo>
                  <a:lnTo>
                    <a:pt x="0" y="6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3">
              <a:extLst>
                <a:ext uri="{FF2B5EF4-FFF2-40B4-BE49-F238E27FC236}">
                  <a16:creationId xmlns:a16="http://schemas.microsoft.com/office/drawing/2014/main" id="{5276DC07-26ED-49B0-ADB0-660B35F26F6E}"/>
                </a:ext>
              </a:extLst>
            </p:cNvPr>
            <p:cNvSpPr>
              <a:spLocks/>
            </p:cNvSpPr>
            <p:nvPr/>
          </p:nvSpPr>
          <p:spPr bwMode="auto">
            <a:xfrm>
              <a:off x="9982200" y="2092325"/>
              <a:ext cx="238125" cy="871538"/>
            </a:xfrm>
            <a:custGeom>
              <a:avLst/>
              <a:gdLst>
                <a:gd name="T0" fmla="*/ 0 w 119"/>
                <a:gd name="T1" fmla="*/ 2 h 434"/>
                <a:gd name="T2" fmla="*/ 81 w 119"/>
                <a:gd name="T3" fmla="*/ 80 h 434"/>
                <a:gd name="T4" fmla="*/ 119 w 119"/>
                <a:gd name="T5" fmla="*/ 427 h 434"/>
                <a:gd name="T6" fmla="*/ 95 w 119"/>
                <a:gd name="T7" fmla="*/ 434 h 434"/>
                <a:gd name="T8" fmla="*/ 0 w 119"/>
                <a:gd name="T9" fmla="*/ 2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434">
                  <a:moveTo>
                    <a:pt x="0" y="2"/>
                  </a:moveTo>
                  <a:cubicBezTo>
                    <a:pt x="0" y="2"/>
                    <a:pt x="58" y="0"/>
                    <a:pt x="81" y="80"/>
                  </a:cubicBezTo>
                  <a:cubicBezTo>
                    <a:pt x="105" y="161"/>
                    <a:pt x="116" y="358"/>
                    <a:pt x="119" y="427"/>
                  </a:cubicBezTo>
                  <a:cubicBezTo>
                    <a:pt x="95" y="434"/>
                    <a:pt x="95" y="434"/>
                    <a:pt x="95" y="434"/>
                  </a:cubicBezTo>
                  <a:cubicBezTo>
                    <a:pt x="95" y="434"/>
                    <a:pt x="91" y="8"/>
                    <a:pt x="0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84">
              <a:extLst>
                <a:ext uri="{FF2B5EF4-FFF2-40B4-BE49-F238E27FC236}">
                  <a16:creationId xmlns:a16="http://schemas.microsoft.com/office/drawing/2014/main" id="{561C5BBB-C8C8-4257-8C49-D91283748277}"/>
                </a:ext>
              </a:extLst>
            </p:cNvPr>
            <p:cNvSpPr>
              <a:spLocks/>
            </p:cNvSpPr>
            <p:nvPr/>
          </p:nvSpPr>
          <p:spPr bwMode="auto">
            <a:xfrm>
              <a:off x="9763125" y="2038350"/>
              <a:ext cx="366713" cy="177800"/>
            </a:xfrm>
            <a:custGeom>
              <a:avLst/>
              <a:gdLst>
                <a:gd name="T0" fmla="*/ 183 w 183"/>
                <a:gd name="T1" fmla="*/ 53 h 88"/>
                <a:gd name="T2" fmla="*/ 76 w 183"/>
                <a:gd name="T3" fmla="*/ 7 h 88"/>
                <a:gd name="T4" fmla="*/ 0 w 183"/>
                <a:gd name="T5" fmla="*/ 78 h 88"/>
                <a:gd name="T6" fmla="*/ 183 w 183"/>
                <a:gd name="T7" fmla="*/ 5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3" h="88">
                  <a:moveTo>
                    <a:pt x="183" y="53"/>
                  </a:moveTo>
                  <a:cubicBezTo>
                    <a:pt x="160" y="13"/>
                    <a:pt x="103" y="0"/>
                    <a:pt x="76" y="7"/>
                  </a:cubicBezTo>
                  <a:cubicBezTo>
                    <a:pt x="41" y="16"/>
                    <a:pt x="16" y="39"/>
                    <a:pt x="0" y="78"/>
                  </a:cubicBezTo>
                  <a:cubicBezTo>
                    <a:pt x="47" y="87"/>
                    <a:pt x="115" y="88"/>
                    <a:pt x="183" y="53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85">
              <a:extLst>
                <a:ext uri="{FF2B5EF4-FFF2-40B4-BE49-F238E27FC236}">
                  <a16:creationId xmlns:a16="http://schemas.microsoft.com/office/drawing/2014/main" id="{C5142931-E6B9-446A-8778-CB8E46DCE38C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4925" y="2243137"/>
              <a:ext cx="577850" cy="741363"/>
            </a:xfrm>
            <a:custGeom>
              <a:avLst/>
              <a:gdLst>
                <a:gd name="T0" fmla="*/ 204 w 288"/>
                <a:gd name="T1" fmla="*/ 5 h 369"/>
                <a:gd name="T2" fmla="*/ 247 w 288"/>
                <a:gd name="T3" fmla="*/ 225 h 369"/>
                <a:gd name="T4" fmla="*/ 0 w 288"/>
                <a:gd name="T5" fmla="*/ 261 h 369"/>
                <a:gd name="T6" fmla="*/ 26 w 288"/>
                <a:gd name="T7" fmla="*/ 197 h 369"/>
                <a:gd name="T8" fmla="*/ 199 w 288"/>
                <a:gd name="T9" fmla="*/ 226 h 369"/>
                <a:gd name="T10" fmla="*/ 207 w 288"/>
                <a:gd name="T11" fmla="*/ 92 h 369"/>
                <a:gd name="T12" fmla="*/ 204 w 288"/>
                <a:gd name="T13" fmla="*/ 5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8" h="369">
                  <a:moveTo>
                    <a:pt x="204" y="5"/>
                  </a:moveTo>
                  <a:cubicBezTo>
                    <a:pt x="227" y="0"/>
                    <a:pt x="288" y="47"/>
                    <a:pt x="247" y="225"/>
                  </a:cubicBezTo>
                  <a:cubicBezTo>
                    <a:pt x="214" y="369"/>
                    <a:pt x="0" y="261"/>
                    <a:pt x="0" y="261"/>
                  </a:cubicBezTo>
                  <a:cubicBezTo>
                    <a:pt x="0" y="261"/>
                    <a:pt x="38" y="220"/>
                    <a:pt x="26" y="197"/>
                  </a:cubicBezTo>
                  <a:cubicBezTo>
                    <a:pt x="26" y="197"/>
                    <a:pt x="131" y="305"/>
                    <a:pt x="199" y="226"/>
                  </a:cubicBezTo>
                  <a:cubicBezTo>
                    <a:pt x="210" y="212"/>
                    <a:pt x="222" y="140"/>
                    <a:pt x="207" y="92"/>
                  </a:cubicBezTo>
                  <a:cubicBezTo>
                    <a:pt x="190" y="38"/>
                    <a:pt x="177" y="11"/>
                    <a:pt x="204" y="5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86">
              <a:extLst>
                <a:ext uri="{FF2B5EF4-FFF2-40B4-BE49-F238E27FC236}">
                  <a16:creationId xmlns:a16="http://schemas.microsoft.com/office/drawing/2014/main" id="{339DE981-1DE4-4B6D-B11C-6433988426FE}"/>
                </a:ext>
              </a:extLst>
            </p:cNvPr>
            <p:cNvSpPr>
              <a:spLocks/>
            </p:cNvSpPr>
            <p:nvPr/>
          </p:nvSpPr>
          <p:spPr bwMode="auto">
            <a:xfrm>
              <a:off x="8899525" y="2689225"/>
              <a:ext cx="112713" cy="93663"/>
            </a:xfrm>
            <a:custGeom>
              <a:avLst/>
              <a:gdLst>
                <a:gd name="T0" fmla="*/ 12 w 56"/>
                <a:gd name="T1" fmla="*/ 35 h 47"/>
                <a:gd name="T2" fmla="*/ 14 w 56"/>
                <a:gd name="T3" fmla="*/ 36 h 47"/>
                <a:gd name="T4" fmla="*/ 56 w 56"/>
                <a:gd name="T5" fmla="*/ 3 h 47"/>
                <a:gd name="T6" fmla="*/ 12 w 56"/>
                <a:gd name="T7" fmla="*/ 3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7">
                  <a:moveTo>
                    <a:pt x="12" y="35"/>
                  </a:moveTo>
                  <a:cubicBezTo>
                    <a:pt x="12" y="35"/>
                    <a:pt x="13" y="36"/>
                    <a:pt x="14" y="36"/>
                  </a:cubicBezTo>
                  <a:cubicBezTo>
                    <a:pt x="19" y="39"/>
                    <a:pt x="42" y="47"/>
                    <a:pt x="56" y="3"/>
                  </a:cubicBezTo>
                  <a:cubicBezTo>
                    <a:pt x="56" y="3"/>
                    <a:pt x="0" y="0"/>
                    <a:pt x="12" y="35"/>
                  </a:cubicBezTo>
                </a:path>
              </a:pathLst>
            </a:custGeom>
            <a:solidFill>
              <a:srgbClr val="EABE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87">
              <a:extLst>
                <a:ext uri="{FF2B5EF4-FFF2-40B4-BE49-F238E27FC236}">
                  <a16:creationId xmlns:a16="http://schemas.microsoft.com/office/drawing/2014/main" id="{4641D93B-F4B6-45D0-BCB8-24A4571AA0D4}"/>
                </a:ext>
              </a:extLst>
            </p:cNvPr>
            <p:cNvSpPr>
              <a:spLocks/>
            </p:cNvSpPr>
            <p:nvPr/>
          </p:nvSpPr>
          <p:spPr bwMode="auto">
            <a:xfrm>
              <a:off x="8963025" y="2616200"/>
              <a:ext cx="103188" cy="109538"/>
            </a:xfrm>
            <a:custGeom>
              <a:avLst/>
              <a:gdLst>
                <a:gd name="T0" fmla="*/ 40 w 52"/>
                <a:gd name="T1" fmla="*/ 3 h 54"/>
                <a:gd name="T2" fmla="*/ 11 w 52"/>
                <a:gd name="T3" fmla="*/ 26 h 54"/>
                <a:gd name="T4" fmla="*/ 21 w 52"/>
                <a:gd name="T5" fmla="*/ 46 h 54"/>
                <a:gd name="T6" fmla="*/ 40 w 52"/>
                <a:gd name="T7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4">
                  <a:moveTo>
                    <a:pt x="40" y="3"/>
                  </a:moveTo>
                  <a:cubicBezTo>
                    <a:pt x="31" y="0"/>
                    <a:pt x="22" y="0"/>
                    <a:pt x="11" y="26"/>
                  </a:cubicBezTo>
                  <a:cubicBezTo>
                    <a:pt x="0" y="52"/>
                    <a:pt x="8" y="54"/>
                    <a:pt x="21" y="46"/>
                  </a:cubicBezTo>
                  <a:cubicBezTo>
                    <a:pt x="34" y="39"/>
                    <a:pt x="52" y="7"/>
                    <a:pt x="40" y="3"/>
                  </a:cubicBezTo>
                </a:path>
              </a:pathLst>
            </a:custGeom>
            <a:solidFill>
              <a:srgbClr val="EABE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88">
              <a:extLst>
                <a:ext uri="{FF2B5EF4-FFF2-40B4-BE49-F238E27FC236}">
                  <a16:creationId xmlns:a16="http://schemas.microsoft.com/office/drawing/2014/main" id="{3CDE8584-4082-4786-AE34-3AEDB01B4FBB}"/>
                </a:ext>
              </a:extLst>
            </p:cNvPr>
            <p:cNvSpPr>
              <a:spLocks/>
            </p:cNvSpPr>
            <p:nvPr/>
          </p:nvSpPr>
          <p:spPr bwMode="auto">
            <a:xfrm>
              <a:off x="8836025" y="2581275"/>
              <a:ext cx="228600" cy="125413"/>
            </a:xfrm>
            <a:custGeom>
              <a:avLst/>
              <a:gdLst>
                <a:gd name="T0" fmla="*/ 56 w 114"/>
                <a:gd name="T1" fmla="*/ 8 h 63"/>
                <a:gd name="T2" fmla="*/ 49 w 114"/>
                <a:gd name="T3" fmla="*/ 38 h 63"/>
                <a:gd name="T4" fmla="*/ 56 w 114"/>
                <a:gd name="T5" fmla="*/ 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4" h="63">
                  <a:moveTo>
                    <a:pt x="56" y="8"/>
                  </a:moveTo>
                  <a:cubicBezTo>
                    <a:pt x="31" y="0"/>
                    <a:pt x="0" y="13"/>
                    <a:pt x="49" y="38"/>
                  </a:cubicBezTo>
                  <a:cubicBezTo>
                    <a:pt x="97" y="63"/>
                    <a:pt x="114" y="25"/>
                    <a:pt x="56" y="8"/>
                  </a:cubicBezTo>
                </a:path>
              </a:pathLst>
            </a:custGeom>
            <a:solidFill>
              <a:srgbClr val="FFDC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89">
              <a:extLst>
                <a:ext uri="{FF2B5EF4-FFF2-40B4-BE49-F238E27FC236}">
                  <a16:creationId xmlns:a16="http://schemas.microsoft.com/office/drawing/2014/main" id="{D1D947FD-4C6B-4946-9779-2D1B9618A6A1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8725" y="2630487"/>
              <a:ext cx="160338" cy="103188"/>
            </a:xfrm>
            <a:custGeom>
              <a:avLst/>
              <a:gdLst>
                <a:gd name="T0" fmla="*/ 37 w 80"/>
                <a:gd name="T1" fmla="*/ 7 h 51"/>
                <a:gd name="T2" fmla="*/ 3 w 80"/>
                <a:gd name="T3" fmla="*/ 13 h 51"/>
                <a:gd name="T4" fmla="*/ 30 w 80"/>
                <a:gd name="T5" fmla="*/ 39 h 51"/>
                <a:gd name="T6" fmla="*/ 74 w 80"/>
                <a:gd name="T7" fmla="*/ 41 h 51"/>
                <a:gd name="T8" fmla="*/ 37 w 80"/>
                <a:gd name="T9" fmla="*/ 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51">
                  <a:moveTo>
                    <a:pt x="37" y="7"/>
                  </a:moveTo>
                  <a:cubicBezTo>
                    <a:pt x="22" y="3"/>
                    <a:pt x="8" y="0"/>
                    <a:pt x="3" y="13"/>
                  </a:cubicBezTo>
                  <a:cubicBezTo>
                    <a:pt x="0" y="22"/>
                    <a:pt x="8" y="27"/>
                    <a:pt x="30" y="39"/>
                  </a:cubicBezTo>
                  <a:cubicBezTo>
                    <a:pt x="53" y="51"/>
                    <a:pt x="68" y="51"/>
                    <a:pt x="74" y="41"/>
                  </a:cubicBezTo>
                  <a:cubicBezTo>
                    <a:pt x="80" y="33"/>
                    <a:pt x="70" y="17"/>
                    <a:pt x="37" y="7"/>
                  </a:cubicBezTo>
                </a:path>
              </a:pathLst>
            </a:custGeom>
            <a:solidFill>
              <a:srgbClr val="FFDC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90">
              <a:extLst>
                <a:ext uri="{FF2B5EF4-FFF2-40B4-BE49-F238E27FC236}">
                  <a16:creationId xmlns:a16="http://schemas.microsoft.com/office/drawing/2014/main" id="{2DF716C3-F059-4AE1-B956-02DFDF824474}"/>
                </a:ext>
              </a:extLst>
            </p:cNvPr>
            <p:cNvSpPr>
              <a:spLocks/>
            </p:cNvSpPr>
            <p:nvPr/>
          </p:nvSpPr>
          <p:spPr bwMode="auto">
            <a:xfrm>
              <a:off x="8813800" y="2687637"/>
              <a:ext cx="165100" cy="80963"/>
            </a:xfrm>
            <a:custGeom>
              <a:avLst/>
              <a:gdLst>
                <a:gd name="T0" fmla="*/ 45 w 82"/>
                <a:gd name="T1" fmla="*/ 7 h 41"/>
                <a:gd name="T2" fmla="*/ 39 w 82"/>
                <a:gd name="T3" fmla="*/ 31 h 41"/>
                <a:gd name="T4" fmla="*/ 76 w 82"/>
                <a:gd name="T5" fmla="*/ 32 h 41"/>
                <a:gd name="T6" fmla="*/ 45 w 82"/>
                <a:gd name="T7" fmla="*/ 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41">
                  <a:moveTo>
                    <a:pt x="45" y="7"/>
                  </a:moveTo>
                  <a:cubicBezTo>
                    <a:pt x="24" y="0"/>
                    <a:pt x="0" y="11"/>
                    <a:pt x="39" y="31"/>
                  </a:cubicBezTo>
                  <a:cubicBezTo>
                    <a:pt x="59" y="41"/>
                    <a:pt x="73" y="39"/>
                    <a:pt x="76" y="32"/>
                  </a:cubicBezTo>
                  <a:cubicBezTo>
                    <a:pt x="82" y="20"/>
                    <a:pt x="69" y="14"/>
                    <a:pt x="45" y="7"/>
                  </a:cubicBezTo>
                </a:path>
              </a:pathLst>
            </a:custGeom>
            <a:solidFill>
              <a:srgbClr val="FFDC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91">
              <a:extLst>
                <a:ext uri="{FF2B5EF4-FFF2-40B4-BE49-F238E27FC236}">
                  <a16:creationId xmlns:a16="http://schemas.microsoft.com/office/drawing/2014/main" id="{EB3EE767-9E46-46E3-8B0D-122D4718A613}"/>
                </a:ext>
              </a:extLst>
            </p:cNvPr>
            <p:cNvSpPr>
              <a:spLocks/>
            </p:cNvSpPr>
            <p:nvPr/>
          </p:nvSpPr>
          <p:spPr bwMode="auto">
            <a:xfrm>
              <a:off x="9796463" y="1830387"/>
              <a:ext cx="150813" cy="155575"/>
            </a:xfrm>
            <a:custGeom>
              <a:avLst/>
              <a:gdLst>
                <a:gd name="T0" fmla="*/ 66 w 75"/>
                <a:gd name="T1" fmla="*/ 37 h 78"/>
                <a:gd name="T2" fmla="*/ 66 w 75"/>
                <a:gd name="T3" fmla="*/ 71 h 78"/>
                <a:gd name="T4" fmla="*/ 31 w 75"/>
                <a:gd name="T5" fmla="*/ 52 h 78"/>
                <a:gd name="T6" fmla="*/ 27 w 75"/>
                <a:gd name="T7" fmla="*/ 73 h 78"/>
                <a:gd name="T8" fmla="*/ 0 w 75"/>
                <a:gd name="T9" fmla="*/ 37 h 78"/>
                <a:gd name="T10" fmla="*/ 66 w 75"/>
                <a:gd name="T11" fmla="*/ 37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78">
                  <a:moveTo>
                    <a:pt x="66" y="37"/>
                  </a:moveTo>
                  <a:cubicBezTo>
                    <a:pt x="66" y="37"/>
                    <a:pt x="75" y="65"/>
                    <a:pt x="66" y="71"/>
                  </a:cubicBezTo>
                  <a:cubicBezTo>
                    <a:pt x="57" y="78"/>
                    <a:pt x="35" y="59"/>
                    <a:pt x="31" y="52"/>
                  </a:cubicBezTo>
                  <a:cubicBezTo>
                    <a:pt x="31" y="52"/>
                    <a:pt x="37" y="73"/>
                    <a:pt x="27" y="73"/>
                  </a:cubicBezTo>
                  <a:cubicBezTo>
                    <a:pt x="17" y="72"/>
                    <a:pt x="0" y="37"/>
                    <a:pt x="0" y="37"/>
                  </a:cubicBezTo>
                  <a:cubicBezTo>
                    <a:pt x="0" y="37"/>
                    <a:pt x="22" y="0"/>
                    <a:pt x="66" y="37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92">
              <a:extLst>
                <a:ext uri="{FF2B5EF4-FFF2-40B4-BE49-F238E27FC236}">
                  <a16:creationId xmlns:a16="http://schemas.microsoft.com/office/drawing/2014/main" id="{75F5D345-090B-4239-A154-D09D26477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9172575" y="1204912"/>
              <a:ext cx="814388" cy="869950"/>
            </a:xfrm>
            <a:custGeom>
              <a:avLst/>
              <a:gdLst>
                <a:gd name="T0" fmla="*/ 104 w 406"/>
                <a:gd name="T1" fmla="*/ 66 h 434"/>
                <a:gd name="T2" fmla="*/ 29 w 406"/>
                <a:gd name="T3" fmla="*/ 262 h 434"/>
                <a:gd name="T4" fmla="*/ 67 w 406"/>
                <a:gd name="T5" fmla="*/ 407 h 434"/>
                <a:gd name="T6" fmla="*/ 291 w 406"/>
                <a:gd name="T7" fmla="*/ 390 h 434"/>
                <a:gd name="T8" fmla="*/ 340 w 406"/>
                <a:gd name="T9" fmla="*/ 308 h 434"/>
                <a:gd name="T10" fmla="*/ 362 w 406"/>
                <a:gd name="T11" fmla="*/ 90 h 434"/>
                <a:gd name="T12" fmla="*/ 104 w 406"/>
                <a:gd name="T13" fmla="*/ 66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6" h="434">
                  <a:moveTo>
                    <a:pt x="104" y="66"/>
                  </a:moveTo>
                  <a:cubicBezTo>
                    <a:pt x="104" y="66"/>
                    <a:pt x="47" y="218"/>
                    <a:pt x="29" y="262"/>
                  </a:cubicBezTo>
                  <a:cubicBezTo>
                    <a:pt x="11" y="306"/>
                    <a:pt x="0" y="388"/>
                    <a:pt x="67" y="407"/>
                  </a:cubicBezTo>
                  <a:cubicBezTo>
                    <a:pt x="133" y="427"/>
                    <a:pt x="251" y="434"/>
                    <a:pt x="291" y="390"/>
                  </a:cubicBezTo>
                  <a:cubicBezTo>
                    <a:pt x="332" y="346"/>
                    <a:pt x="340" y="308"/>
                    <a:pt x="340" y="308"/>
                  </a:cubicBezTo>
                  <a:cubicBezTo>
                    <a:pt x="340" y="308"/>
                    <a:pt x="406" y="152"/>
                    <a:pt x="362" y="90"/>
                  </a:cubicBezTo>
                  <a:cubicBezTo>
                    <a:pt x="318" y="28"/>
                    <a:pt x="137" y="0"/>
                    <a:pt x="104" y="66"/>
                  </a:cubicBezTo>
                </a:path>
              </a:pathLst>
            </a:custGeom>
            <a:solidFill>
              <a:srgbClr val="FFDC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93">
              <a:extLst>
                <a:ext uri="{FF2B5EF4-FFF2-40B4-BE49-F238E27FC236}">
                  <a16:creationId xmlns:a16="http://schemas.microsoft.com/office/drawing/2014/main" id="{963D6B39-0E46-44E9-9A72-38A561ADBE9A}"/>
                </a:ext>
              </a:extLst>
            </p:cNvPr>
            <p:cNvSpPr>
              <a:spLocks/>
            </p:cNvSpPr>
            <p:nvPr/>
          </p:nvSpPr>
          <p:spPr bwMode="auto">
            <a:xfrm>
              <a:off x="9313863" y="1498600"/>
              <a:ext cx="128588" cy="120650"/>
            </a:xfrm>
            <a:custGeom>
              <a:avLst/>
              <a:gdLst>
                <a:gd name="T0" fmla="*/ 54 w 64"/>
                <a:gd name="T1" fmla="*/ 0 h 60"/>
                <a:gd name="T2" fmla="*/ 36 w 64"/>
                <a:gd name="T3" fmla="*/ 20 h 60"/>
                <a:gd name="T4" fmla="*/ 22 w 64"/>
                <a:gd name="T5" fmla="*/ 44 h 60"/>
                <a:gd name="T6" fmla="*/ 64 w 64"/>
                <a:gd name="T7" fmla="*/ 51 h 60"/>
                <a:gd name="T8" fmla="*/ 24 w 64"/>
                <a:gd name="T9" fmla="*/ 33 h 60"/>
                <a:gd name="T10" fmla="*/ 47 w 64"/>
                <a:gd name="T11" fmla="*/ 27 h 60"/>
                <a:gd name="T12" fmla="*/ 54 w 64"/>
                <a:gd name="T1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60">
                  <a:moveTo>
                    <a:pt x="54" y="0"/>
                  </a:moveTo>
                  <a:cubicBezTo>
                    <a:pt x="54" y="0"/>
                    <a:pt x="44" y="20"/>
                    <a:pt x="36" y="20"/>
                  </a:cubicBezTo>
                  <a:cubicBezTo>
                    <a:pt x="29" y="20"/>
                    <a:pt x="0" y="28"/>
                    <a:pt x="22" y="44"/>
                  </a:cubicBezTo>
                  <a:cubicBezTo>
                    <a:pt x="44" y="60"/>
                    <a:pt x="64" y="51"/>
                    <a:pt x="64" y="51"/>
                  </a:cubicBezTo>
                  <a:cubicBezTo>
                    <a:pt x="64" y="51"/>
                    <a:pt x="25" y="44"/>
                    <a:pt x="24" y="33"/>
                  </a:cubicBezTo>
                  <a:cubicBezTo>
                    <a:pt x="24" y="23"/>
                    <a:pt x="39" y="33"/>
                    <a:pt x="47" y="27"/>
                  </a:cubicBezTo>
                  <a:cubicBezTo>
                    <a:pt x="54" y="20"/>
                    <a:pt x="54" y="0"/>
                    <a:pt x="54" y="0"/>
                  </a:cubicBezTo>
                </a:path>
              </a:pathLst>
            </a:custGeom>
            <a:solidFill>
              <a:srgbClr val="CB8F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94">
              <a:extLst>
                <a:ext uri="{FF2B5EF4-FFF2-40B4-BE49-F238E27FC236}">
                  <a16:creationId xmlns:a16="http://schemas.microsoft.com/office/drawing/2014/main" id="{5A0D5E51-4AFF-4736-82D1-9C7DA050D575}"/>
                </a:ext>
              </a:extLst>
            </p:cNvPr>
            <p:cNvSpPr>
              <a:spLocks/>
            </p:cNvSpPr>
            <p:nvPr/>
          </p:nvSpPr>
          <p:spPr bwMode="auto">
            <a:xfrm>
              <a:off x="9561513" y="1465262"/>
              <a:ext cx="47625" cy="69850"/>
            </a:xfrm>
            <a:custGeom>
              <a:avLst/>
              <a:gdLst>
                <a:gd name="T0" fmla="*/ 21 w 23"/>
                <a:gd name="T1" fmla="*/ 20 h 35"/>
                <a:gd name="T2" fmla="*/ 7 w 23"/>
                <a:gd name="T3" fmla="*/ 34 h 35"/>
                <a:gd name="T4" fmla="*/ 3 w 23"/>
                <a:gd name="T5" fmla="*/ 15 h 35"/>
                <a:gd name="T6" fmla="*/ 17 w 23"/>
                <a:gd name="T7" fmla="*/ 1 h 35"/>
                <a:gd name="T8" fmla="*/ 21 w 23"/>
                <a:gd name="T9" fmla="*/ 2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5">
                  <a:moveTo>
                    <a:pt x="21" y="20"/>
                  </a:moveTo>
                  <a:cubicBezTo>
                    <a:pt x="18" y="29"/>
                    <a:pt x="12" y="35"/>
                    <a:pt x="7" y="34"/>
                  </a:cubicBezTo>
                  <a:cubicBezTo>
                    <a:pt x="2" y="32"/>
                    <a:pt x="0" y="24"/>
                    <a:pt x="3" y="15"/>
                  </a:cubicBezTo>
                  <a:cubicBezTo>
                    <a:pt x="5" y="6"/>
                    <a:pt x="12" y="0"/>
                    <a:pt x="17" y="1"/>
                  </a:cubicBezTo>
                  <a:cubicBezTo>
                    <a:pt x="21" y="3"/>
                    <a:pt x="23" y="11"/>
                    <a:pt x="21" y="20"/>
                  </a:cubicBezTo>
                </a:path>
              </a:pathLst>
            </a:custGeom>
            <a:solidFill>
              <a:srgbClr val="190F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95">
              <a:extLst>
                <a:ext uri="{FF2B5EF4-FFF2-40B4-BE49-F238E27FC236}">
                  <a16:creationId xmlns:a16="http://schemas.microsoft.com/office/drawing/2014/main" id="{427FAD34-8B3B-4022-BF80-0F60452FB6F5}"/>
                </a:ext>
              </a:extLst>
            </p:cNvPr>
            <p:cNvSpPr>
              <a:spLocks/>
            </p:cNvSpPr>
            <p:nvPr/>
          </p:nvSpPr>
          <p:spPr bwMode="auto">
            <a:xfrm>
              <a:off x="9358313" y="1449387"/>
              <a:ext cx="46038" cy="71438"/>
            </a:xfrm>
            <a:custGeom>
              <a:avLst/>
              <a:gdLst>
                <a:gd name="T0" fmla="*/ 20 w 23"/>
                <a:gd name="T1" fmla="*/ 21 h 36"/>
                <a:gd name="T2" fmla="*/ 6 w 23"/>
                <a:gd name="T3" fmla="*/ 34 h 36"/>
                <a:gd name="T4" fmla="*/ 2 w 23"/>
                <a:gd name="T5" fmla="*/ 15 h 36"/>
                <a:gd name="T6" fmla="*/ 16 w 23"/>
                <a:gd name="T7" fmla="*/ 2 h 36"/>
                <a:gd name="T8" fmla="*/ 20 w 23"/>
                <a:gd name="T9" fmla="*/ 2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6">
                  <a:moveTo>
                    <a:pt x="20" y="21"/>
                  </a:moveTo>
                  <a:cubicBezTo>
                    <a:pt x="17" y="30"/>
                    <a:pt x="11" y="36"/>
                    <a:pt x="6" y="34"/>
                  </a:cubicBezTo>
                  <a:cubicBezTo>
                    <a:pt x="1" y="33"/>
                    <a:pt x="0" y="24"/>
                    <a:pt x="2" y="15"/>
                  </a:cubicBezTo>
                  <a:cubicBezTo>
                    <a:pt x="5" y="6"/>
                    <a:pt x="11" y="0"/>
                    <a:pt x="16" y="2"/>
                  </a:cubicBezTo>
                  <a:cubicBezTo>
                    <a:pt x="21" y="3"/>
                    <a:pt x="23" y="12"/>
                    <a:pt x="20" y="21"/>
                  </a:cubicBezTo>
                </a:path>
              </a:pathLst>
            </a:custGeom>
            <a:solidFill>
              <a:srgbClr val="190F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96">
              <a:extLst>
                <a:ext uri="{FF2B5EF4-FFF2-40B4-BE49-F238E27FC236}">
                  <a16:creationId xmlns:a16="http://schemas.microsoft.com/office/drawing/2014/main" id="{1DE74713-FEDE-4D3D-B76E-2BB653D70363}"/>
                </a:ext>
              </a:extLst>
            </p:cNvPr>
            <p:cNvSpPr>
              <a:spLocks/>
            </p:cNvSpPr>
            <p:nvPr/>
          </p:nvSpPr>
          <p:spPr bwMode="auto">
            <a:xfrm>
              <a:off x="9442450" y="1277937"/>
              <a:ext cx="276225" cy="157163"/>
            </a:xfrm>
            <a:custGeom>
              <a:avLst/>
              <a:gdLst>
                <a:gd name="T0" fmla="*/ 0 w 138"/>
                <a:gd name="T1" fmla="*/ 26 h 78"/>
                <a:gd name="T2" fmla="*/ 41 w 138"/>
                <a:gd name="T3" fmla="*/ 63 h 78"/>
                <a:gd name="T4" fmla="*/ 41 w 138"/>
                <a:gd name="T5" fmla="*/ 40 h 78"/>
                <a:gd name="T6" fmla="*/ 99 w 138"/>
                <a:gd name="T7" fmla="*/ 74 h 78"/>
                <a:gd name="T8" fmla="*/ 99 w 138"/>
                <a:gd name="T9" fmla="*/ 50 h 78"/>
                <a:gd name="T10" fmla="*/ 129 w 138"/>
                <a:gd name="T11" fmla="*/ 50 h 78"/>
                <a:gd name="T12" fmla="*/ 0 w 138"/>
                <a:gd name="T13" fmla="*/ 26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8" h="78">
                  <a:moveTo>
                    <a:pt x="0" y="26"/>
                  </a:moveTo>
                  <a:cubicBezTo>
                    <a:pt x="0" y="26"/>
                    <a:pt x="28" y="64"/>
                    <a:pt x="41" y="63"/>
                  </a:cubicBezTo>
                  <a:cubicBezTo>
                    <a:pt x="53" y="62"/>
                    <a:pt x="41" y="40"/>
                    <a:pt x="41" y="40"/>
                  </a:cubicBezTo>
                  <a:cubicBezTo>
                    <a:pt x="41" y="40"/>
                    <a:pt x="75" y="70"/>
                    <a:pt x="99" y="74"/>
                  </a:cubicBezTo>
                  <a:cubicBezTo>
                    <a:pt x="123" y="78"/>
                    <a:pt x="99" y="50"/>
                    <a:pt x="99" y="50"/>
                  </a:cubicBezTo>
                  <a:cubicBezTo>
                    <a:pt x="99" y="50"/>
                    <a:pt x="120" y="58"/>
                    <a:pt x="129" y="50"/>
                  </a:cubicBezTo>
                  <a:cubicBezTo>
                    <a:pt x="138" y="42"/>
                    <a:pt x="47" y="0"/>
                    <a:pt x="0" y="26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97">
              <a:extLst>
                <a:ext uri="{FF2B5EF4-FFF2-40B4-BE49-F238E27FC236}">
                  <a16:creationId xmlns:a16="http://schemas.microsoft.com/office/drawing/2014/main" id="{D94CA508-6627-4032-8F5C-6B496B0AD101}"/>
                </a:ext>
              </a:extLst>
            </p:cNvPr>
            <p:cNvSpPr>
              <a:spLocks/>
            </p:cNvSpPr>
            <p:nvPr/>
          </p:nvSpPr>
          <p:spPr bwMode="auto">
            <a:xfrm>
              <a:off x="9269413" y="1619250"/>
              <a:ext cx="431800" cy="338138"/>
            </a:xfrm>
            <a:custGeom>
              <a:avLst/>
              <a:gdLst>
                <a:gd name="T0" fmla="*/ 8 w 215"/>
                <a:gd name="T1" fmla="*/ 37 h 168"/>
                <a:gd name="T2" fmla="*/ 60 w 215"/>
                <a:gd name="T3" fmla="*/ 167 h 168"/>
                <a:gd name="T4" fmla="*/ 63 w 215"/>
                <a:gd name="T5" fmla="*/ 168 h 168"/>
                <a:gd name="T6" fmla="*/ 205 w 215"/>
                <a:gd name="T7" fmla="*/ 75 h 168"/>
                <a:gd name="T8" fmla="*/ 215 w 215"/>
                <a:gd name="T9" fmla="*/ 57 h 168"/>
                <a:gd name="T10" fmla="*/ 8 w 215"/>
                <a:gd name="T11" fmla="*/ 37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5" h="168">
                  <a:moveTo>
                    <a:pt x="8" y="37"/>
                  </a:moveTo>
                  <a:cubicBezTo>
                    <a:pt x="8" y="37"/>
                    <a:pt x="0" y="150"/>
                    <a:pt x="60" y="167"/>
                  </a:cubicBezTo>
                  <a:cubicBezTo>
                    <a:pt x="61" y="168"/>
                    <a:pt x="62" y="168"/>
                    <a:pt x="63" y="168"/>
                  </a:cubicBezTo>
                  <a:cubicBezTo>
                    <a:pt x="80" y="92"/>
                    <a:pt x="167" y="78"/>
                    <a:pt x="205" y="75"/>
                  </a:cubicBezTo>
                  <a:cubicBezTo>
                    <a:pt x="211" y="65"/>
                    <a:pt x="215" y="57"/>
                    <a:pt x="215" y="57"/>
                  </a:cubicBezTo>
                  <a:cubicBezTo>
                    <a:pt x="129" y="0"/>
                    <a:pt x="8" y="37"/>
                    <a:pt x="8" y="37"/>
                  </a:cubicBezTo>
                </a:path>
              </a:pathLst>
            </a:custGeom>
            <a:solidFill>
              <a:srgbClr val="7534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98">
              <a:extLst>
                <a:ext uri="{FF2B5EF4-FFF2-40B4-BE49-F238E27FC236}">
                  <a16:creationId xmlns:a16="http://schemas.microsoft.com/office/drawing/2014/main" id="{DA1ED686-DC48-4A41-ADF2-7CB788037AD2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6413" y="1770062"/>
              <a:ext cx="284163" cy="220663"/>
            </a:xfrm>
            <a:custGeom>
              <a:avLst/>
              <a:gdLst>
                <a:gd name="T0" fmla="*/ 0 w 142"/>
                <a:gd name="T1" fmla="*/ 93 h 110"/>
                <a:gd name="T2" fmla="*/ 142 w 142"/>
                <a:gd name="T3" fmla="*/ 0 h 110"/>
                <a:gd name="T4" fmla="*/ 0 w 142"/>
                <a:gd name="T5" fmla="*/ 93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2" h="110">
                  <a:moveTo>
                    <a:pt x="0" y="93"/>
                  </a:moveTo>
                  <a:cubicBezTo>
                    <a:pt x="66" y="110"/>
                    <a:pt x="120" y="36"/>
                    <a:pt x="142" y="0"/>
                  </a:cubicBezTo>
                  <a:cubicBezTo>
                    <a:pt x="104" y="3"/>
                    <a:pt x="17" y="17"/>
                    <a:pt x="0" y="93"/>
                  </a:cubicBezTo>
                </a:path>
              </a:pathLst>
            </a:custGeom>
            <a:solidFill>
              <a:srgbClr val="DA90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99">
              <a:extLst>
                <a:ext uri="{FF2B5EF4-FFF2-40B4-BE49-F238E27FC236}">
                  <a16:creationId xmlns:a16="http://schemas.microsoft.com/office/drawing/2014/main" id="{BDBB316A-2C02-436F-B299-3D2BA05AED15}"/>
                </a:ext>
              </a:extLst>
            </p:cNvPr>
            <p:cNvSpPr>
              <a:spLocks/>
            </p:cNvSpPr>
            <p:nvPr/>
          </p:nvSpPr>
          <p:spPr bwMode="auto">
            <a:xfrm>
              <a:off x="9290050" y="1428750"/>
              <a:ext cx="53975" cy="150813"/>
            </a:xfrm>
            <a:custGeom>
              <a:avLst/>
              <a:gdLst>
                <a:gd name="T0" fmla="*/ 0 w 27"/>
                <a:gd name="T1" fmla="*/ 75 h 75"/>
                <a:gd name="T2" fmla="*/ 27 w 27"/>
                <a:gd name="T3" fmla="*/ 7 h 75"/>
                <a:gd name="T4" fmla="*/ 13 w 27"/>
                <a:gd name="T5" fmla="*/ 0 h 75"/>
                <a:gd name="T6" fmla="*/ 0 w 27"/>
                <a:gd name="T7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75">
                  <a:moveTo>
                    <a:pt x="0" y="75"/>
                  </a:moveTo>
                  <a:cubicBezTo>
                    <a:pt x="0" y="75"/>
                    <a:pt x="16" y="36"/>
                    <a:pt x="27" y="7"/>
                  </a:cubicBezTo>
                  <a:cubicBezTo>
                    <a:pt x="22" y="5"/>
                    <a:pt x="17" y="2"/>
                    <a:pt x="13" y="0"/>
                  </a:cubicBezTo>
                  <a:cubicBezTo>
                    <a:pt x="7" y="22"/>
                    <a:pt x="2" y="47"/>
                    <a:pt x="0" y="75"/>
                  </a:cubicBezTo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00">
              <a:extLst>
                <a:ext uri="{FF2B5EF4-FFF2-40B4-BE49-F238E27FC236}">
                  <a16:creationId xmlns:a16="http://schemas.microsoft.com/office/drawing/2014/main" id="{A6BBB025-A444-48D0-AB29-CBC102AA469B}"/>
                </a:ext>
              </a:extLst>
            </p:cNvPr>
            <p:cNvSpPr>
              <a:spLocks/>
            </p:cNvSpPr>
            <p:nvPr/>
          </p:nvSpPr>
          <p:spPr bwMode="auto">
            <a:xfrm>
              <a:off x="9315450" y="1017587"/>
              <a:ext cx="833438" cy="515938"/>
            </a:xfrm>
            <a:custGeom>
              <a:avLst/>
              <a:gdLst>
                <a:gd name="T0" fmla="*/ 415 w 415"/>
                <a:gd name="T1" fmla="*/ 165 h 257"/>
                <a:gd name="T2" fmla="*/ 390 w 415"/>
                <a:gd name="T3" fmla="*/ 124 h 257"/>
                <a:gd name="T4" fmla="*/ 0 w 415"/>
                <a:gd name="T5" fmla="*/ 205 h 257"/>
                <a:gd name="T6" fmla="*/ 14 w 415"/>
                <a:gd name="T7" fmla="*/ 212 h 257"/>
                <a:gd name="T8" fmla="*/ 22 w 415"/>
                <a:gd name="T9" fmla="*/ 188 h 257"/>
                <a:gd name="T10" fmla="*/ 247 w 415"/>
                <a:gd name="T11" fmla="*/ 203 h 257"/>
                <a:gd name="T12" fmla="*/ 264 w 415"/>
                <a:gd name="T13" fmla="*/ 257 h 257"/>
                <a:gd name="T14" fmla="*/ 415 w 415"/>
                <a:gd name="T15" fmla="*/ 165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5" h="257">
                  <a:moveTo>
                    <a:pt x="415" y="165"/>
                  </a:moveTo>
                  <a:cubicBezTo>
                    <a:pt x="409" y="151"/>
                    <a:pt x="401" y="137"/>
                    <a:pt x="390" y="124"/>
                  </a:cubicBezTo>
                  <a:cubicBezTo>
                    <a:pt x="297" y="8"/>
                    <a:pt x="60" y="0"/>
                    <a:pt x="0" y="205"/>
                  </a:cubicBezTo>
                  <a:cubicBezTo>
                    <a:pt x="4" y="207"/>
                    <a:pt x="9" y="210"/>
                    <a:pt x="14" y="212"/>
                  </a:cubicBezTo>
                  <a:cubicBezTo>
                    <a:pt x="18" y="202"/>
                    <a:pt x="21" y="192"/>
                    <a:pt x="22" y="188"/>
                  </a:cubicBezTo>
                  <a:cubicBezTo>
                    <a:pt x="22" y="188"/>
                    <a:pt x="112" y="128"/>
                    <a:pt x="247" y="203"/>
                  </a:cubicBezTo>
                  <a:cubicBezTo>
                    <a:pt x="247" y="203"/>
                    <a:pt x="261" y="220"/>
                    <a:pt x="264" y="257"/>
                  </a:cubicBezTo>
                  <a:cubicBezTo>
                    <a:pt x="314" y="245"/>
                    <a:pt x="366" y="217"/>
                    <a:pt x="415" y="165"/>
                  </a:cubicBezTo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01">
              <a:extLst>
                <a:ext uri="{FF2B5EF4-FFF2-40B4-BE49-F238E27FC236}">
                  <a16:creationId xmlns:a16="http://schemas.microsoft.com/office/drawing/2014/main" id="{A26800CC-18CD-40EA-A1EB-770C7153CECA}"/>
                </a:ext>
              </a:extLst>
            </p:cNvPr>
            <p:cNvSpPr>
              <a:spLocks/>
            </p:cNvSpPr>
            <p:nvPr/>
          </p:nvSpPr>
          <p:spPr bwMode="auto">
            <a:xfrm>
              <a:off x="9766300" y="1349375"/>
              <a:ext cx="482600" cy="596900"/>
            </a:xfrm>
            <a:custGeom>
              <a:avLst/>
              <a:gdLst>
                <a:gd name="T0" fmla="*/ 39 w 240"/>
                <a:gd name="T1" fmla="*/ 92 h 298"/>
                <a:gd name="T2" fmla="*/ 0 w 240"/>
                <a:gd name="T3" fmla="*/ 256 h 298"/>
                <a:gd name="T4" fmla="*/ 101 w 240"/>
                <a:gd name="T5" fmla="*/ 291 h 298"/>
                <a:gd name="T6" fmla="*/ 190 w 240"/>
                <a:gd name="T7" fmla="*/ 0 h 298"/>
                <a:gd name="T8" fmla="*/ 39 w 240"/>
                <a:gd name="T9" fmla="*/ 92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98">
                  <a:moveTo>
                    <a:pt x="39" y="92"/>
                  </a:moveTo>
                  <a:cubicBezTo>
                    <a:pt x="42" y="127"/>
                    <a:pt x="36" y="181"/>
                    <a:pt x="0" y="256"/>
                  </a:cubicBezTo>
                  <a:cubicBezTo>
                    <a:pt x="0" y="256"/>
                    <a:pt x="77" y="298"/>
                    <a:pt x="101" y="291"/>
                  </a:cubicBezTo>
                  <a:cubicBezTo>
                    <a:pt x="123" y="285"/>
                    <a:pt x="240" y="125"/>
                    <a:pt x="190" y="0"/>
                  </a:cubicBezTo>
                  <a:cubicBezTo>
                    <a:pt x="141" y="52"/>
                    <a:pt x="89" y="80"/>
                    <a:pt x="39" y="92"/>
                  </a:cubicBezTo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02">
              <a:extLst>
                <a:ext uri="{FF2B5EF4-FFF2-40B4-BE49-F238E27FC236}">
                  <a16:creationId xmlns:a16="http://schemas.microsoft.com/office/drawing/2014/main" id="{258F1C93-11FF-41E8-A938-11EED7FD2A93}"/>
                </a:ext>
              </a:extLst>
            </p:cNvPr>
            <p:cNvSpPr>
              <a:spLocks/>
            </p:cNvSpPr>
            <p:nvPr/>
          </p:nvSpPr>
          <p:spPr bwMode="auto">
            <a:xfrm>
              <a:off x="9925050" y="1616075"/>
              <a:ext cx="117475" cy="217488"/>
            </a:xfrm>
            <a:custGeom>
              <a:avLst/>
              <a:gdLst>
                <a:gd name="T0" fmla="*/ 31 w 58"/>
                <a:gd name="T1" fmla="*/ 1 h 109"/>
                <a:gd name="T2" fmla="*/ 28 w 58"/>
                <a:gd name="T3" fmla="*/ 0 h 109"/>
                <a:gd name="T4" fmla="*/ 39 w 58"/>
                <a:gd name="T5" fmla="*/ 58 h 109"/>
                <a:gd name="T6" fmla="*/ 0 w 58"/>
                <a:gd name="T7" fmla="*/ 103 h 109"/>
                <a:gd name="T8" fmla="*/ 4 w 58"/>
                <a:gd name="T9" fmla="*/ 104 h 109"/>
                <a:gd name="T10" fmla="*/ 51 w 58"/>
                <a:gd name="T11" fmla="*/ 61 h 109"/>
                <a:gd name="T12" fmla="*/ 31 w 58"/>
                <a:gd name="T13" fmla="*/ 1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109">
                  <a:moveTo>
                    <a:pt x="31" y="1"/>
                  </a:moveTo>
                  <a:cubicBezTo>
                    <a:pt x="30" y="1"/>
                    <a:pt x="29" y="1"/>
                    <a:pt x="28" y="0"/>
                  </a:cubicBezTo>
                  <a:cubicBezTo>
                    <a:pt x="41" y="7"/>
                    <a:pt x="46" y="31"/>
                    <a:pt x="39" y="58"/>
                  </a:cubicBezTo>
                  <a:cubicBezTo>
                    <a:pt x="32" y="85"/>
                    <a:pt x="15" y="104"/>
                    <a:pt x="0" y="103"/>
                  </a:cubicBezTo>
                  <a:cubicBezTo>
                    <a:pt x="1" y="103"/>
                    <a:pt x="2" y="103"/>
                    <a:pt x="4" y="104"/>
                  </a:cubicBezTo>
                  <a:cubicBezTo>
                    <a:pt x="22" y="109"/>
                    <a:pt x="43" y="90"/>
                    <a:pt x="51" y="61"/>
                  </a:cubicBezTo>
                  <a:cubicBezTo>
                    <a:pt x="58" y="33"/>
                    <a:pt x="50" y="6"/>
                    <a:pt x="31" y="1"/>
                  </a:cubicBezTo>
                </a:path>
              </a:pathLst>
            </a:custGeom>
            <a:solidFill>
              <a:srgbClr val="75A4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03">
              <a:extLst>
                <a:ext uri="{FF2B5EF4-FFF2-40B4-BE49-F238E27FC236}">
                  <a16:creationId xmlns:a16="http://schemas.microsoft.com/office/drawing/2014/main" id="{6B5FC62B-F793-4674-9B3F-9BE1DA2DBD1D}"/>
                </a:ext>
              </a:extLst>
            </p:cNvPr>
            <p:cNvSpPr>
              <a:spLocks/>
            </p:cNvSpPr>
            <p:nvPr/>
          </p:nvSpPr>
          <p:spPr bwMode="auto">
            <a:xfrm>
              <a:off x="9879013" y="1611312"/>
              <a:ext cx="138113" cy="212725"/>
            </a:xfrm>
            <a:custGeom>
              <a:avLst/>
              <a:gdLst>
                <a:gd name="T0" fmla="*/ 62 w 69"/>
                <a:gd name="T1" fmla="*/ 60 h 106"/>
                <a:gd name="T2" fmla="*/ 51 w 69"/>
                <a:gd name="T3" fmla="*/ 2 h 106"/>
                <a:gd name="T4" fmla="*/ 7 w 69"/>
                <a:gd name="T5" fmla="*/ 45 h 106"/>
                <a:gd name="T6" fmla="*/ 23 w 69"/>
                <a:gd name="T7" fmla="*/ 105 h 106"/>
                <a:gd name="T8" fmla="*/ 62 w 69"/>
                <a:gd name="T9" fmla="*/ 6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06">
                  <a:moveTo>
                    <a:pt x="62" y="60"/>
                  </a:moveTo>
                  <a:cubicBezTo>
                    <a:pt x="69" y="33"/>
                    <a:pt x="64" y="9"/>
                    <a:pt x="51" y="2"/>
                  </a:cubicBezTo>
                  <a:cubicBezTo>
                    <a:pt x="33" y="0"/>
                    <a:pt x="14" y="19"/>
                    <a:pt x="7" y="45"/>
                  </a:cubicBezTo>
                  <a:cubicBezTo>
                    <a:pt x="0" y="72"/>
                    <a:pt x="7" y="98"/>
                    <a:pt x="23" y="105"/>
                  </a:cubicBezTo>
                  <a:cubicBezTo>
                    <a:pt x="38" y="106"/>
                    <a:pt x="55" y="87"/>
                    <a:pt x="62" y="60"/>
                  </a:cubicBezTo>
                </a:path>
              </a:pathLst>
            </a:custGeom>
            <a:solidFill>
              <a:srgbClr val="A0CC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04">
              <a:extLst>
                <a:ext uri="{FF2B5EF4-FFF2-40B4-BE49-F238E27FC236}">
                  <a16:creationId xmlns:a16="http://schemas.microsoft.com/office/drawing/2014/main" id="{D1CAE9DF-1848-4649-A74A-8AD200260680}"/>
                </a:ext>
              </a:extLst>
            </p:cNvPr>
            <p:cNvSpPr>
              <a:spLocks/>
            </p:cNvSpPr>
            <p:nvPr/>
          </p:nvSpPr>
          <p:spPr bwMode="auto">
            <a:xfrm>
              <a:off x="9551988" y="1366837"/>
              <a:ext cx="114300" cy="114300"/>
            </a:xfrm>
            <a:custGeom>
              <a:avLst/>
              <a:gdLst>
                <a:gd name="T0" fmla="*/ 0 w 57"/>
                <a:gd name="T1" fmla="*/ 22 h 57"/>
                <a:gd name="T2" fmla="*/ 57 w 57"/>
                <a:gd name="T3" fmla="*/ 57 h 57"/>
                <a:gd name="T4" fmla="*/ 0 w 57"/>
                <a:gd name="T5" fmla="*/ 2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" h="57">
                  <a:moveTo>
                    <a:pt x="0" y="22"/>
                  </a:moveTo>
                  <a:cubicBezTo>
                    <a:pt x="0" y="22"/>
                    <a:pt x="36" y="26"/>
                    <a:pt x="57" y="57"/>
                  </a:cubicBezTo>
                  <a:cubicBezTo>
                    <a:pt x="57" y="57"/>
                    <a:pt x="30" y="0"/>
                    <a:pt x="0" y="22"/>
                  </a:cubicBezTo>
                </a:path>
              </a:pathLst>
            </a:custGeom>
            <a:solidFill>
              <a:srgbClr val="4939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05">
              <a:extLst>
                <a:ext uri="{FF2B5EF4-FFF2-40B4-BE49-F238E27FC236}">
                  <a16:creationId xmlns:a16="http://schemas.microsoft.com/office/drawing/2014/main" id="{396757BC-E211-494B-B8B4-2F3BE490E028}"/>
                </a:ext>
              </a:extLst>
            </p:cNvPr>
            <p:cNvSpPr>
              <a:spLocks/>
            </p:cNvSpPr>
            <p:nvPr/>
          </p:nvSpPr>
          <p:spPr bwMode="auto">
            <a:xfrm>
              <a:off x="9359900" y="1365250"/>
              <a:ext cx="87313" cy="84138"/>
            </a:xfrm>
            <a:custGeom>
              <a:avLst/>
              <a:gdLst>
                <a:gd name="T0" fmla="*/ 44 w 44"/>
                <a:gd name="T1" fmla="*/ 23 h 42"/>
                <a:gd name="T2" fmla="*/ 0 w 44"/>
                <a:gd name="T3" fmla="*/ 42 h 42"/>
                <a:gd name="T4" fmla="*/ 44 w 44"/>
                <a:gd name="T5" fmla="*/ 2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42">
                  <a:moveTo>
                    <a:pt x="44" y="23"/>
                  </a:moveTo>
                  <a:cubicBezTo>
                    <a:pt x="44" y="23"/>
                    <a:pt x="30" y="15"/>
                    <a:pt x="0" y="42"/>
                  </a:cubicBezTo>
                  <a:cubicBezTo>
                    <a:pt x="0" y="42"/>
                    <a:pt x="22" y="0"/>
                    <a:pt x="44" y="23"/>
                  </a:cubicBezTo>
                </a:path>
              </a:pathLst>
            </a:custGeom>
            <a:solidFill>
              <a:srgbClr val="4939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06">
              <a:extLst>
                <a:ext uri="{FF2B5EF4-FFF2-40B4-BE49-F238E27FC236}">
                  <a16:creationId xmlns:a16="http://schemas.microsoft.com/office/drawing/2014/main" id="{2ECE131A-EE82-45D0-9A2F-EA7BA2A23119}"/>
                </a:ext>
              </a:extLst>
            </p:cNvPr>
            <p:cNvSpPr>
              <a:spLocks/>
            </p:cNvSpPr>
            <p:nvPr/>
          </p:nvSpPr>
          <p:spPr bwMode="auto">
            <a:xfrm>
              <a:off x="9337675" y="4467225"/>
              <a:ext cx="341313" cy="374650"/>
            </a:xfrm>
            <a:custGeom>
              <a:avLst/>
              <a:gdLst>
                <a:gd name="T0" fmla="*/ 57 w 170"/>
                <a:gd name="T1" fmla="*/ 13 h 187"/>
                <a:gd name="T2" fmla="*/ 18 w 170"/>
                <a:gd name="T3" fmla="*/ 108 h 187"/>
                <a:gd name="T4" fmla="*/ 37 w 170"/>
                <a:gd name="T5" fmla="*/ 185 h 187"/>
                <a:gd name="T6" fmla="*/ 161 w 170"/>
                <a:gd name="T7" fmla="*/ 44 h 187"/>
                <a:gd name="T8" fmla="*/ 119 w 170"/>
                <a:gd name="T9" fmla="*/ 0 h 187"/>
                <a:gd name="T10" fmla="*/ 57 w 170"/>
                <a:gd name="T11" fmla="*/ 13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0" h="187">
                  <a:moveTo>
                    <a:pt x="57" y="13"/>
                  </a:moveTo>
                  <a:cubicBezTo>
                    <a:pt x="57" y="13"/>
                    <a:pt x="35" y="79"/>
                    <a:pt x="18" y="108"/>
                  </a:cubicBezTo>
                  <a:cubicBezTo>
                    <a:pt x="0" y="137"/>
                    <a:pt x="11" y="183"/>
                    <a:pt x="37" y="185"/>
                  </a:cubicBezTo>
                  <a:cubicBezTo>
                    <a:pt x="64" y="187"/>
                    <a:pt x="152" y="60"/>
                    <a:pt x="161" y="44"/>
                  </a:cubicBezTo>
                  <a:cubicBezTo>
                    <a:pt x="170" y="28"/>
                    <a:pt x="119" y="0"/>
                    <a:pt x="119" y="0"/>
                  </a:cubicBezTo>
                  <a:cubicBezTo>
                    <a:pt x="119" y="0"/>
                    <a:pt x="73" y="4"/>
                    <a:pt x="57" y="13"/>
                  </a:cubicBezTo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07">
              <a:extLst>
                <a:ext uri="{FF2B5EF4-FFF2-40B4-BE49-F238E27FC236}">
                  <a16:creationId xmlns:a16="http://schemas.microsoft.com/office/drawing/2014/main" id="{1248061D-C1BC-411E-B966-C91D9AA48FFD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2950" y="4430712"/>
              <a:ext cx="242888" cy="473075"/>
            </a:xfrm>
            <a:custGeom>
              <a:avLst/>
              <a:gdLst>
                <a:gd name="T0" fmla="*/ 0 w 121"/>
                <a:gd name="T1" fmla="*/ 18 h 236"/>
                <a:gd name="T2" fmla="*/ 10 w 121"/>
                <a:gd name="T3" fmla="*/ 111 h 236"/>
                <a:gd name="T4" fmla="*/ 37 w 121"/>
                <a:gd name="T5" fmla="*/ 225 h 236"/>
                <a:gd name="T6" fmla="*/ 82 w 121"/>
                <a:gd name="T7" fmla="*/ 219 h 236"/>
                <a:gd name="T8" fmla="*/ 117 w 121"/>
                <a:gd name="T9" fmla="*/ 50 h 236"/>
                <a:gd name="T10" fmla="*/ 72 w 121"/>
                <a:gd name="T11" fmla="*/ 0 h 236"/>
                <a:gd name="T12" fmla="*/ 0 w 121"/>
                <a:gd name="T13" fmla="*/ 18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1" h="236">
                  <a:moveTo>
                    <a:pt x="0" y="18"/>
                  </a:moveTo>
                  <a:cubicBezTo>
                    <a:pt x="0" y="18"/>
                    <a:pt x="8" y="69"/>
                    <a:pt x="10" y="111"/>
                  </a:cubicBezTo>
                  <a:cubicBezTo>
                    <a:pt x="12" y="152"/>
                    <a:pt x="5" y="214"/>
                    <a:pt x="37" y="225"/>
                  </a:cubicBezTo>
                  <a:cubicBezTo>
                    <a:pt x="69" y="236"/>
                    <a:pt x="82" y="219"/>
                    <a:pt x="82" y="219"/>
                  </a:cubicBezTo>
                  <a:cubicBezTo>
                    <a:pt x="82" y="219"/>
                    <a:pt x="121" y="70"/>
                    <a:pt x="117" y="50"/>
                  </a:cubicBezTo>
                  <a:cubicBezTo>
                    <a:pt x="113" y="29"/>
                    <a:pt x="72" y="0"/>
                    <a:pt x="72" y="0"/>
                  </a:cubicBezTo>
                  <a:lnTo>
                    <a:pt x="0" y="18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08">
              <a:extLst>
                <a:ext uri="{FF2B5EF4-FFF2-40B4-BE49-F238E27FC236}">
                  <a16:creationId xmlns:a16="http://schemas.microsoft.com/office/drawing/2014/main" id="{B2ABCBAA-D7DB-4ECC-A902-DB06F2644B2B}"/>
                </a:ext>
              </a:extLst>
            </p:cNvPr>
            <p:cNvSpPr>
              <a:spLocks/>
            </p:cNvSpPr>
            <p:nvPr/>
          </p:nvSpPr>
          <p:spPr bwMode="auto">
            <a:xfrm>
              <a:off x="9055100" y="3140075"/>
              <a:ext cx="577850" cy="1446213"/>
            </a:xfrm>
            <a:custGeom>
              <a:avLst/>
              <a:gdLst>
                <a:gd name="T0" fmla="*/ 0 w 288"/>
                <a:gd name="T1" fmla="*/ 0 h 721"/>
                <a:gd name="T2" fmla="*/ 183 w 288"/>
                <a:gd name="T3" fmla="*/ 683 h 721"/>
                <a:gd name="T4" fmla="*/ 288 w 288"/>
                <a:gd name="T5" fmla="*/ 648 h 721"/>
                <a:gd name="T6" fmla="*/ 193 w 288"/>
                <a:gd name="T7" fmla="*/ 377 h 721"/>
                <a:gd name="T8" fmla="*/ 122 w 288"/>
                <a:gd name="T9" fmla="*/ 24 h 721"/>
                <a:gd name="T10" fmla="*/ 0 w 288"/>
                <a:gd name="T11" fmla="*/ 0 h 7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8" h="721">
                  <a:moveTo>
                    <a:pt x="0" y="0"/>
                  </a:moveTo>
                  <a:cubicBezTo>
                    <a:pt x="0" y="0"/>
                    <a:pt x="35" y="443"/>
                    <a:pt x="183" y="683"/>
                  </a:cubicBezTo>
                  <a:cubicBezTo>
                    <a:pt x="183" y="683"/>
                    <a:pt x="247" y="721"/>
                    <a:pt x="288" y="648"/>
                  </a:cubicBezTo>
                  <a:cubicBezTo>
                    <a:pt x="288" y="648"/>
                    <a:pt x="239" y="546"/>
                    <a:pt x="193" y="377"/>
                  </a:cubicBezTo>
                  <a:cubicBezTo>
                    <a:pt x="148" y="207"/>
                    <a:pt x="126" y="51"/>
                    <a:pt x="122" y="2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09">
              <a:extLst>
                <a:ext uri="{FF2B5EF4-FFF2-40B4-BE49-F238E27FC236}">
                  <a16:creationId xmlns:a16="http://schemas.microsoft.com/office/drawing/2014/main" id="{3C3DBDCE-C840-4BD0-9F47-A4E19FCD19ED}"/>
                </a:ext>
              </a:extLst>
            </p:cNvPr>
            <p:cNvSpPr>
              <a:spLocks/>
            </p:cNvSpPr>
            <p:nvPr/>
          </p:nvSpPr>
          <p:spPr bwMode="auto">
            <a:xfrm>
              <a:off x="9088438" y="3122612"/>
              <a:ext cx="779463" cy="1431925"/>
            </a:xfrm>
            <a:custGeom>
              <a:avLst/>
              <a:gdLst>
                <a:gd name="T0" fmla="*/ 0 w 388"/>
                <a:gd name="T1" fmla="*/ 31 h 714"/>
                <a:gd name="T2" fmla="*/ 71 w 388"/>
                <a:gd name="T3" fmla="*/ 154 h 714"/>
                <a:gd name="T4" fmla="*/ 258 w 388"/>
                <a:gd name="T5" fmla="*/ 694 h 714"/>
                <a:gd name="T6" fmla="*/ 388 w 388"/>
                <a:gd name="T7" fmla="*/ 663 h 714"/>
                <a:gd name="T8" fmla="*/ 231 w 388"/>
                <a:gd name="T9" fmla="*/ 63 h 714"/>
                <a:gd name="T10" fmla="*/ 0 w 388"/>
                <a:gd name="T11" fmla="*/ 31 h 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8" h="714">
                  <a:moveTo>
                    <a:pt x="0" y="31"/>
                  </a:moveTo>
                  <a:cubicBezTo>
                    <a:pt x="0" y="31"/>
                    <a:pt x="45" y="113"/>
                    <a:pt x="71" y="154"/>
                  </a:cubicBezTo>
                  <a:cubicBezTo>
                    <a:pt x="98" y="196"/>
                    <a:pt x="207" y="633"/>
                    <a:pt x="258" y="694"/>
                  </a:cubicBezTo>
                  <a:cubicBezTo>
                    <a:pt x="258" y="694"/>
                    <a:pt x="317" y="714"/>
                    <a:pt x="388" y="663"/>
                  </a:cubicBezTo>
                  <a:cubicBezTo>
                    <a:pt x="388" y="663"/>
                    <a:pt x="259" y="382"/>
                    <a:pt x="231" y="63"/>
                  </a:cubicBezTo>
                  <a:cubicBezTo>
                    <a:pt x="231" y="63"/>
                    <a:pt x="66" y="0"/>
                    <a:pt x="0" y="3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10">
              <a:extLst>
                <a:ext uri="{FF2B5EF4-FFF2-40B4-BE49-F238E27FC236}">
                  <a16:creationId xmlns:a16="http://schemas.microsoft.com/office/drawing/2014/main" id="{5F0CADE5-E6B4-45ED-A702-0EEA4F1A417E}"/>
                </a:ext>
              </a:extLst>
            </p:cNvPr>
            <p:cNvSpPr>
              <a:spLocks/>
            </p:cNvSpPr>
            <p:nvPr/>
          </p:nvSpPr>
          <p:spPr bwMode="auto">
            <a:xfrm>
              <a:off x="9132888" y="3262312"/>
              <a:ext cx="419100" cy="1136650"/>
            </a:xfrm>
            <a:custGeom>
              <a:avLst/>
              <a:gdLst>
                <a:gd name="T0" fmla="*/ 0 w 209"/>
                <a:gd name="T1" fmla="*/ 0 h 566"/>
                <a:gd name="T2" fmla="*/ 54 w 209"/>
                <a:gd name="T3" fmla="*/ 94 h 566"/>
                <a:gd name="T4" fmla="*/ 209 w 209"/>
                <a:gd name="T5" fmla="*/ 566 h 566"/>
                <a:gd name="T6" fmla="*/ 92 w 209"/>
                <a:gd name="T7" fmla="*/ 250 h 566"/>
                <a:gd name="T8" fmla="*/ 0 w 209"/>
                <a:gd name="T9" fmla="*/ 0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566">
                  <a:moveTo>
                    <a:pt x="0" y="0"/>
                  </a:moveTo>
                  <a:cubicBezTo>
                    <a:pt x="0" y="0"/>
                    <a:pt x="37" y="46"/>
                    <a:pt x="54" y="94"/>
                  </a:cubicBezTo>
                  <a:cubicBezTo>
                    <a:pt x="71" y="142"/>
                    <a:pt x="173" y="491"/>
                    <a:pt x="209" y="566"/>
                  </a:cubicBezTo>
                  <a:cubicBezTo>
                    <a:pt x="209" y="566"/>
                    <a:pt x="128" y="365"/>
                    <a:pt x="92" y="250"/>
                  </a:cubicBezTo>
                  <a:cubicBezTo>
                    <a:pt x="56" y="134"/>
                    <a:pt x="60" y="113"/>
                    <a:pt x="0" y="0"/>
                  </a:cubicBezTo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11">
              <a:extLst>
                <a:ext uri="{FF2B5EF4-FFF2-40B4-BE49-F238E27FC236}">
                  <a16:creationId xmlns:a16="http://schemas.microsoft.com/office/drawing/2014/main" id="{81C0339F-2899-4F4C-9C64-EEA15AFA0F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53725" y="4805362"/>
              <a:ext cx="419100" cy="469900"/>
            </a:xfrm>
            <a:custGeom>
              <a:avLst/>
              <a:gdLst>
                <a:gd name="T0" fmla="*/ 52 w 209"/>
                <a:gd name="T1" fmla="*/ 160 h 234"/>
                <a:gd name="T2" fmla="*/ 52 w 209"/>
                <a:gd name="T3" fmla="*/ 107 h 234"/>
                <a:gd name="T4" fmla="*/ 52 w 209"/>
                <a:gd name="T5" fmla="*/ 24 h 234"/>
                <a:gd name="T6" fmla="*/ 124 w 209"/>
                <a:gd name="T7" fmla="*/ 68 h 234"/>
                <a:gd name="T8" fmla="*/ 170 w 209"/>
                <a:gd name="T9" fmla="*/ 58 h 234"/>
                <a:gd name="T10" fmla="*/ 170 w 209"/>
                <a:gd name="T11" fmla="*/ 136 h 234"/>
                <a:gd name="T12" fmla="*/ 189 w 209"/>
                <a:gd name="T13" fmla="*/ 194 h 234"/>
                <a:gd name="T14" fmla="*/ 130 w 209"/>
                <a:gd name="T15" fmla="*/ 194 h 234"/>
                <a:gd name="T16" fmla="*/ 52 w 209"/>
                <a:gd name="T17" fmla="*/ 16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9" h="234">
                  <a:moveTo>
                    <a:pt x="52" y="160"/>
                  </a:moveTo>
                  <a:cubicBezTo>
                    <a:pt x="52" y="160"/>
                    <a:pt x="10" y="127"/>
                    <a:pt x="52" y="107"/>
                  </a:cubicBezTo>
                  <a:cubicBezTo>
                    <a:pt x="52" y="107"/>
                    <a:pt x="0" y="49"/>
                    <a:pt x="52" y="24"/>
                  </a:cubicBezTo>
                  <a:cubicBezTo>
                    <a:pt x="104" y="0"/>
                    <a:pt x="124" y="68"/>
                    <a:pt x="124" y="68"/>
                  </a:cubicBezTo>
                  <a:cubicBezTo>
                    <a:pt x="124" y="68"/>
                    <a:pt x="137" y="39"/>
                    <a:pt x="170" y="58"/>
                  </a:cubicBezTo>
                  <a:cubicBezTo>
                    <a:pt x="202" y="78"/>
                    <a:pt x="189" y="122"/>
                    <a:pt x="170" y="136"/>
                  </a:cubicBezTo>
                  <a:cubicBezTo>
                    <a:pt x="170" y="136"/>
                    <a:pt x="209" y="161"/>
                    <a:pt x="189" y="194"/>
                  </a:cubicBezTo>
                  <a:cubicBezTo>
                    <a:pt x="170" y="228"/>
                    <a:pt x="130" y="194"/>
                    <a:pt x="130" y="194"/>
                  </a:cubicBezTo>
                  <a:cubicBezTo>
                    <a:pt x="117" y="234"/>
                    <a:pt x="29" y="214"/>
                    <a:pt x="52" y="160"/>
                  </a:cubicBezTo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12">
              <a:extLst>
                <a:ext uri="{FF2B5EF4-FFF2-40B4-BE49-F238E27FC236}">
                  <a16:creationId xmlns:a16="http://schemas.microsoft.com/office/drawing/2014/main" id="{EF13B3DB-15F7-4FF1-BB3E-DE8B3C0DF04A}"/>
                </a:ext>
              </a:extLst>
            </p:cNvPr>
            <p:cNvSpPr>
              <a:spLocks/>
            </p:cNvSpPr>
            <p:nvPr/>
          </p:nvSpPr>
          <p:spPr bwMode="auto">
            <a:xfrm>
              <a:off x="9032875" y="2211387"/>
              <a:ext cx="808038" cy="1050925"/>
            </a:xfrm>
            <a:custGeom>
              <a:avLst/>
              <a:gdLst>
                <a:gd name="T0" fmla="*/ 340 w 403"/>
                <a:gd name="T1" fmla="*/ 0 h 524"/>
                <a:gd name="T2" fmla="*/ 403 w 403"/>
                <a:gd name="T3" fmla="*/ 21 h 524"/>
                <a:gd name="T4" fmla="*/ 291 w 403"/>
                <a:gd name="T5" fmla="*/ 524 h 524"/>
                <a:gd name="T6" fmla="*/ 106 w 403"/>
                <a:gd name="T7" fmla="*/ 490 h 524"/>
                <a:gd name="T8" fmla="*/ 99 w 403"/>
                <a:gd name="T9" fmla="*/ 483 h 524"/>
                <a:gd name="T10" fmla="*/ 0 w 403"/>
                <a:gd name="T11" fmla="*/ 485 h 524"/>
                <a:gd name="T12" fmla="*/ 154 w 403"/>
                <a:gd name="T13" fmla="*/ 21 h 524"/>
                <a:gd name="T14" fmla="*/ 196 w 403"/>
                <a:gd name="T15" fmla="*/ 12 h 524"/>
                <a:gd name="T16" fmla="*/ 340 w 403"/>
                <a:gd name="T17" fmla="*/ 0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3" h="524">
                  <a:moveTo>
                    <a:pt x="340" y="0"/>
                  </a:moveTo>
                  <a:cubicBezTo>
                    <a:pt x="340" y="0"/>
                    <a:pt x="384" y="10"/>
                    <a:pt x="403" y="21"/>
                  </a:cubicBezTo>
                  <a:cubicBezTo>
                    <a:pt x="403" y="21"/>
                    <a:pt x="299" y="325"/>
                    <a:pt x="291" y="524"/>
                  </a:cubicBezTo>
                  <a:cubicBezTo>
                    <a:pt x="291" y="524"/>
                    <a:pt x="191" y="502"/>
                    <a:pt x="106" y="490"/>
                  </a:cubicBezTo>
                  <a:cubicBezTo>
                    <a:pt x="105" y="486"/>
                    <a:pt x="104" y="484"/>
                    <a:pt x="99" y="483"/>
                  </a:cubicBezTo>
                  <a:cubicBezTo>
                    <a:pt x="61" y="478"/>
                    <a:pt x="19" y="481"/>
                    <a:pt x="0" y="485"/>
                  </a:cubicBezTo>
                  <a:cubicBezTo>
                    <a:pt x="0" y="485"/>
                    <a:pt x="76" y="118"/>
                    <a:pt x="154" y="21"/>
                  </a:cubicBezTo>
                  <a:cubicBezTo>
                    <a:pt x="154" y="21"/>
                    <a:pt x="174" y="19"/>
                    <a:pt x="196" y="12"/>
                  </a:cubicBezTo>
                  <a:cubicBezTo>
                    <a:pt x="217" y="6"/>
                    <a:pt x="340" y="0"/>
                    <a:pt x="340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13">
              <a:extLst>
                <a:ext uri="{FF2B5EF4-FFF2-40B4-BE49-F238E27FC236}">
                  <a16:creationId xmlns:a16="http://schemas.microsoft.com/office/drawing/2014/main" id="{101D9034-6AC9-49CD-8779-EDB36E0E804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1313" y="2227262"/>
              <a:ext cx="219075" cy="766763"/>
            </a:xfrm>
            <a:custGeom>
              <a:avLst/>
              <a:gdLst>
                <a:gd name="T0" fmla="*/ 109 w 109"/>
                <a:gd name="T1" fmla="*/ 0 h 382"/>
                <a:gd name="T2" fmla="*/ 26 w 109"/>
                <a:gd name="T3" fmla="*/ 38 h 382"/>
                <a:gd name="T4" fmla="*/ 68 w 109"/>
                <a:gd name="T5" fmla="*/ 101 h 382"/>
                <a:gd name="T6" fmla="*/ 0 w 109"/>
                <a:gd name="T7" fmla="*/ 134 h 382"/>
                <a:gd name="T8" fmla="*/ 0 w 109"/>
                <a:gd name="T9" fmla="*/ 382 h 382"/>
                <a:gd name="T10" fmla="*/ 39 w 109"/>
                <a:gd name="T11" fmla="*/ 235 h 382"/>
                <a:gd name="T12" fmla="*/ 109 w 109"/>
                <a:gd name="T13" fmla="*/ 0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382">
                  <a:moveTo>
                    <a:pt x="109" y="0"/>
                  </a:moveTo>
                  <a:cubicBezTo>
                    <a:pt x="109" y="0"/>
                    <a:pt x="62" y="40"/>
                    <a:pt x="26" y="38"/>
                  </a:cubicBezTo>
                  <a:cubicBezTo>
                    <a:pt x="26" y="38"/>
                    <a:pt x="40" y="77"/>
                    <a:pt x="68" y="101"/>
                  </a:cubicBezTo>
                  <a:cubicBezTo>
                    <a:pt x="68" y="101"/>
                    <a:pt x="8" y="129"/>
                    <a:pt x="0" y="134"/>
                  </a:cubicBezTo>
                  <a:cubicBezTo>
                    <a:pt x="0" y="382"/>
                    <a:pt x="0" y="382"/>
                    <a:pt x="0" y="382"/>
                  </a:cubicBezTo>
                  <a:cubicBezTo>
                    <a:pt x="0" y="382"/>
                    <a:pt x="36" y="261"/>
                    <a:pt x="39" y="235"/>
                  </a:cubicBezTo>
                  <a:cubicBezTo>
                    <a:pt x="42" y="208"/>
                    <a:pt x="101" y="26"/>
                    <a:pt x="109" y="0"/>
                  </a:cubicBez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14">
              <a:extLst>
                <a:ext uri="{FF2B5EF4-FFF2-40B4-BE49-F238E27FC236}">
                  <a16:creationId xmlns:a16="http://schemas.microsoft.com/office/drawing/2014/main" id="{2CC7DF6D-9945-402B-86E0-9AAA69181E41}"/>
                </a:ext>
              </a:extLst>
            </p:cNvPr>
            <p:cNvSpPr>
              <a:spLocks/>
            </p:cNvSpPr>
            <p:nvPr/>
          </p:nvSpPr>
          <p:spPr bwMode="auto">
            <a:xfrm>
              <a:off x="9482138" y="2014537"/>
              <a:ext cx="200025" cy="361950"/>
            </a:xfrm>
            <a:custGeom>
              <a:avLst/>
              <a:gdLst>
                <a:gd name="T0" fmla="*/ 100 w 100"/>
                <a:gd name="T1" fmla="*/ 0 h 180"/>
                <a:gd name="T2" fmla="*/ 76 w 100"/>
                <a:gd name="T3" fmla="*/ 114 h 180"/>
                <a:gd name="T4" fmla="*/ 5 w 100"/>
                <a:gd name="T5" fmla="*/ 114 h 180"/>
                <a:gd name="T6" fmla="*/ 23 w 100"/>
                <a:gd name="T7" fmla="*/ 6 h 180"/>
                <a:gd name="T8" fmla="*/ 100 w 100"/>
                <a:gd name="T9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180">
                  <a:moveTo>
                    <a:pt x="100" y="0"/>
                  </a:moveTo>
                  <a:cubicBezTo>
                    <a:pt x="100" y="0"/>
                    <a:pt x="79" y="105"/>
                    <a:pt x="76" y="114"/>
                  </a:cubicBezTo>
                  <a:cubicBezTo>
                    <a:pt x="10" y="180"/>
                    <a:pt x="1" y="145"/>
                    <a:pt x="5" y="114"/>
                  </a:cubicBezTo>
                  <a:cubicBezTo>
                    <a:pt x="0" y="107"/>
                    <a:pt x="23" y="31"/>
                    <a:pt x="23" y="6"/>
                  </a:cubicBezTo>
                  <a:cubicBezTo>
                    <a:pt x="57" y="0"/>
                    <a:pt x="100" y="0"/>
                    <a:pt x="100" y="0"/>
                  </a:cubicBezTo>
                </a:path>
              </a:pathLst>
            </a:custGeom>
            <a:solidFill>
              <a:srgbClr val="FFDC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15">
              <a:extLst>
                <a:ext uri="{FF2B5EF4-FFF2-40B4-BE49-F238E27FC236}">
                  <a16:creationId xmlns:a16="http://schemas.microsoft.com/office/drawing/2014/main" id="{098D9FAB-402A-498A-AFB5-FA69E6479566}"/>
                </a:ext>
              </a:extLst>
            </p:cNvPr>
            <p:cNvSpPr>
              <a:spLocks/>
            </p:cNvSpPr>
            <p:nvPr/>
          </p:nvSpPr>
          <p:spPr bwMode="auto">
            <a:xfrm>
              <a:off x="9210675" y="3006725"/>
              <a:ext cx="22225" cy="141288"/>
            </a:xfrm>
            <a:custGeom>
              <a:avLst/>
              <a:gdLst>
                <a:gd name="T0" fmla="*/ 10 w 11"/>
                <a:gd name="T1" fmla="*/ 2 h 71"/>
                <a:gd name="T2" fmla="*/ 0 w 11"/>
                <a:gd name="T3" fmla="*/ 71 h 71"/>
                <a:gd name="T4" fmla="*/ 10 w 11"/>
                <a:gd name="T5" fmla="*/ 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71">
                  <a:moveTo>
                    <a:pt x="10" y="2"/>
                  </a:moveTo>
                  <a:cubicBezTo>
                    <a:pt x="11" y="0"/>
                    <a:pt x="1" y="51"/>
                    <a:pt x="0" y="71"/>
                  </a:cubicBezTo>
                  <a:cubicBezTo>
                    <a:pt x="0" y="71"/>
                    <a:pt x="1" y="17"/>
                    <a:pt x="10" y="2"/>
                  </a:cubicBezTo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16">
              <a:extLst>
                <a:ext uri="{FF2B5EF4-FFF2-40B4-BE49-F238E27FC236}">
                  <a16:creationId xmlns:a16="http://schemas.microsoft.com/office/drawing/2014/main" id="{2E7E7AD3-2F73-49C1-AA04-A188917BEAC5}"/>
                </a:ext>
              </a:extLst>
            </p:cNvPr>
            <p:cNvSpPr>
              <a:spLocks/>
            </p:cNvSpPr>
            <p:nvPr/>
          </p:nvSpPr>
          <p:spPr bwMode="auto">
            <a:xfrm>
              <a:off x="9188450" y="3008312"/>
              <a:ext cx="20638" cy="25400"/>
            </a:xfrm>
            <a:custGeom>
              <a:avLst/>
              <a:gdLst>
                <a:gd name="T0" fmla="*/ 9 w 10"/>
                <a:gd name="T1" fmla="*/ 7 h 13"/>
                <a:gd name="T2" fmla="*/ 4 w 10"/>
                <a:gd name="T3" fmla="*/ 13 h 13"/>
                <a:gd name="T4" fmla="*/ 0 w 10"/>
                <a:gd name="T5" fmla="*/ 6 h 13"/>
                <a:gd name="T6" fmla="*/ 6 w 10"/>
                <a:gd name="T7" fmla="*/ 1 h 13"/>
                <a:gd name="T8" fmla="*/ 9 w 10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3">
                  <a:moveTo>
                    <a:pt x="9" y="7"/>
                  </a:moveTo>
                  <a:cubicBezTo>
                    <a:pt x="9" y="11"/>
                    <a:pt x="6" y="13"/>
                    <a:pt x="4" y="13"/>
                  </a:cubicBezTo>
                  <a:cubicBezTo>
                    <a:pt x="1" y="12"/>
                    <a:pt x="0" y="9"/>
                    <a:pt x="0" y="6"/>
                  </a:cubicBezTo>
                  <a:cubicBezTo>
                    <a:pt x="1" y="3"/>
                    <a:pt x="3" y="0"/>
                    <a:pt x="6" y="1"/>
                  </a:cubicBezTo>
                  <a:cubicBezTo>
                    <a:pt x="8" y="1"/>
                    <a:pt x="10" y="4"/>
                    <a:pt x="9" y="7"/>
                  </a:cubicBezTo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17">
              <a:extLst>
                <a:ext uri="{FF2B5EF4-FFF2-40B4-BE49-F238E27FC236}">
                  <a16:creationId xmlns:a16="http://schemas.microsoft.com/office/drawing/2014/main" id="{D2D2CBD8-31AD-4443-BB15-DBC7367E6BE5}"/>
                </a:ext>
              </a:extLst>
            </p:cNvPr>
            <p:cNvSpPr>
              <a:spLocks/>
            </p:cNvSpPr>
            <p:nvPr/>
          </p:nvSpPr>
          <p:spPr bwMode="auto">
            <a:xfrm>
              <a:off x="9178925" y="3082925"/>
              <a:ext cx="20638" cy="25400"/>
            </a:xfrm>
            <a:custGeom>
              <a:avLst/>
              <a:gdLst>
                <a:gd name="T0" fmla="*/ 10 w 10"/>
                <a:gd name="T1" fmla="*/ 7 h 13"/>
                <a:gd name="T2" fmla="*/ 4 w 10"/>
                <a:gd name="T3" fmla="*/ 12 h 13"/>
                <a:gd name="T4" fmla="*/ 1 w 10"/>
                <a:gd name="T5" fmla="*/ 6 h 13"/>
                <a:gd name="T6" fmla="*/ 6 w 10"/>
                <a:gd name="T7" fmla="*/ 0 h 13"/>
                <a:gd name="T8" fmla="*/ 10 w 10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3">
                  <a:moveTo>
                    <a:pt x="10" y="7"/>
                  </a:moveTo>
                  <a:cubicBezTo>
                    <a:pt x="9" y="10"/>
                    <a:pt x="7" y="13"/>
                    <a:pt x="4" y="12"/>
                  </a:cubicBezTo>
                  <a:cubicBezTo>
                    <a:pt x="2" y="12"/>
                    <a:pt x="0" y="9"/>
                    <a:pt x="1" y="6"/>
                  </a:cubicBezTo>
                  <a:cubicBezTo>
                    <a:pt x="1" y="2"/>
                    <a:pt x="4" y="0"/>
                    <a:pt x="6" y="0"/>
                  </a:cubicBezTo>
                  <a:cubicBezTo>
                    <a:pt x="9" y="1"/>
                    <a:pt x="10" y="4"/>
                    <a:pt x="10" y="7"/>
                  </a:cubicBezTo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18">
              <a:extLst>
                <a:ext uri="{FF2B5EF4-FFF2-40B4-BE49-F238E27FC236}">
                  <a16:creationId xmlns:a16="http://schemas.microsoft.com/office/drawing/2014/main" id="{F39F870B-190C-437D-90DF-6F9B1A3F557B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1313" y="2227262"/>
              <a:ext cx="546100" cy="766763"/>
            </a:xfrm>
            <a:custGeom>
              <a:avLst/>
              <a:gdLst>
                <a:gd name="T0" fmla="*/ 251 w 272"/>
                <a:gd name="T1" fmla="*/ 0 h 382"/>
                <a:gd name="T2" fmla="*/ 272 w 272"/>
                <a:gd name="T3" fmla="*/ 95 h 382"/>
                <a:gd name="T4" fmla="*/ 148 w 272"/>
                <a:gd name="T5" fmla="*/ 131 h 382"/>
                <a:gd name="T6" fmla="*/ 225 w 272"/>
                <a:gd name="T7" fmla="*/ 187 h 382"/>
                <a:gd name="T8" fmla="*/ 0 w 272"/>
                <a:gd name="T9" fmla="*/ 382 h 382"/>
                <a:gd name="T10" fmla="*/ 37 w 272"/>
                <a:gd name="T11" fmla="*/ 240 h 382"/>
                <a:gd name="T12" fmla="*/ 251 w 272"/>
                <a:gd name="T13" fmla="*/ 0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2" h="382">
                  <a:moveTo>
                    <a:pt x="251" y="0"/>
                  </a:moveTo>
                  <a:cubicBezTo>
                    <a:pt x="251" y="0"/>
                    <a:pt x="247" y="63"/>
                    <a:pt x="272" y="95"/>
                  </a:cubicBezTo>
                  <a:cubicBezTo>
                    <a:pt x="272" y="95"/>
                    <a:pt x="185" y="125"/>
                    <a:pt x="148" y="131"/>
                  </a:cubicBezTo>
                  <a:cubicBezTo>
                    <a:pt x="148" y="131"/>
                    <a:pt x="187" y="164"/>
                    <a:pt x="225" y="187"/>
                  </a:cubicBezTo>
                  <a:cubicBezTo>
                    <a:pt x="225" y="187"/>
                    <a:pt x="22" y="295"/>
                    <a:pt x="0" y="382"/>
                  </a:cubicBezTo>
                  <a:cubicBezTo>
                    <a:pt x="0" y="382"/>
                    <a:pt x="23" y="275"/>
                    <a:pt x="37" y="240"/>
                  </a:cubicBezTo>
                  <a:cubicBezTo>
                    <a:pt x="51" y="205"/>
                    <a:pt x="226" y="20"/>
                    <a:pt x="251" y="0"/>
                  </a:cubicBez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19">
              <a:extLst>
                <a:ext uri="{FF2B5EF4-FFF2-40B4-BE49-F238E27FC236}">
                  <a16:creationId xmlns:a16="http://schemas.microsoft.com/office/drawing/2014/main" id="{1931E661-0E65-4EA2-AF42-49A7E14A11DA}"/>
                </a:ext>
              </a:extLst>
            </p:cNvPr>
            <p:cNvSpPr>
              <a:spLocks/>
            </p:cNvSpPr>
            <p:nvPr/>
          </p:nvSpPr>
          <p:spPr bwMode="auto">
            <a:xfrm>
              <a:off x="9305925" y="2241550"/>
              <a:ext cx="409575" cy="466725"/>
            </a:xfrm>
            <a:custGeom>
              <a:avLst/>
              <a:gdLst>
                <a:gd name="T0" fmla="*/ 133 w 204"/>
                <a:gd name="T1" fmla="*/ 1 h 233"/>
                <a:gd name="T2" fmla="*/ 121 w 204"/>
                <a:gd name="T3" fmla="*/ 12 h 233"/>
                <a:gd name="T4" fmla="*/ 118 w 204"/>
                <a:gd name="T5" fmla="*/ 1 h 233"/>
                <a:gd name="T6" fmla="*/ 107 w 204"/>
                <a:gd name="T7" fmla="*/ 23 h 233"/>
                <a:gd name="T8" fmla="*/ 101 w 204"/>
                <a:gd name="T9" fmla="*/ 31 h 233"/>
                <a:gd name="T10" fmla="*/ 98 w 204"/>
                <a:gd name="T11" fmla="*/ 3 h 233"/>
                <a:gd name="T12" fmla="*/ 93 w 204"/>
                <a:gd name="T13" fmla="*/ 9 h 233"/>
                <a:gd name="T14" fmla="*/ 92 w 204"/>
                <a:gd name="T15" fmla="*/ 4 h 233"/>
                <a:gd name="T16" fmla="*/ 68 w 204"/>
                <a:gd name="T17" fmla="*/ 6 h 233"/>
                <a:gd name="T18" fmla="*/ 0 w 204"/>
                <a:gd name="T19" fmla="*/ 233 h 233"/>
                <a:gd name="T20" fmla="*/ 204 w 204"/>
                <a:gd name="T21" fmla="*/ 1 h 233"/>
                <a:gd name="T22" fmla="*/ 133 w 204"/>
                <a:gd name="T23" fmla="*/ 1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4" h="233">
                  <a:moveTo>
                    <a:pt x="133" y="1"/>
                  </a:moveTo>
                  <a:cubicBezTo>
                    <a:pt x="130" y="4"/>
                    <a:pt x="126" y="7"/>
                    <a:pt x="121" y="12"/>
                  </a:cubicBezTo>
                  <a:cubicBezTo>
                    <a:pt x="118" y="1"/>
                    <a:pt x="118" y="1"/>
                    <a:pt x="118" y="1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4" y="26"/>
                    <a:pt x="103" y="29"/>
                    <a:pt x="101" y="31"/>
                  </a:cubicBezTo>
                  <a:cubicBezTo>
                    <a:pt x="98" y="3"/>
                    <a:pt x="98" y="3"/>
                    <a:pt x="98" y="3"/>
                  </a:cubicBezTo>
                  <a:cubicBezTo>
                    <a:pt x="93" y="9"/>
                    <a:pt x="93" y="9"/>
                    <a:pt x="93" y="9"/>
                  </a:cubicBezTo>
                  <a:cubicBezTo>
                    <a:pt x="93" y="7"/>
                    <a:pt x="93" y="5"/>
                    <a:pt x="92" y="4"/>
                  </a:cubicBezTo>
                  <a:cubicBezTo>
                    <a:pt x="75" y="5"/>
                    <a:pt x="68" y="6"/>
                    <a:pt x="68" y="6"/>
                  </a:cubicBezTo>
                  <a:cubicBezTo>
                    <a:pt x="48" y="52"/>
                    <a:pt x="0" y="233"/>
                    <a:pt x="0" y="233"/>
                  </a:cubicBezTo>
                  <a:cubicBezTo>
                    <a:pt x="35" y="167"/>
                    <a:pt x="204" y="1"/>
                    <a:pt x="204" y="1"/>
                  </a:cubicBezTo>
                  <a:cubicBezTo>
                    <a:pt x="176" y="0"/>
                    <a:pt x="152" y="1"/>
                    <a:pt x="133" y="1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20">
              <a:extLst>
                <a:ext uri="{FF2B5EF4-FFF2-40B4-BE49-F238E27FC236}">
                  <a16:creationId xmlns:a16="http://schemas.microsoft.com/office/drawing/2014/main" id="{94BB4CBB-5787-40A4-B222-73EBC080B32E}"/>
                </a:ext>
              </a:extLst>
            </p:cNvPr>
            <p:cNvSpPr>
              <a:spLocks/>
            </p:cNvSpPr>
            <p:nvPr/>
          </p:nvSpPr>
          <p:spPr bwMode="auto">
            <a:xfrm>
              <a:off x="9542463" y="2163762"/>
              <a:ext cx="201613" cy="169863"/>
            </a:xfrm>
            <a:custGeom>
              <a:avLst/>
              <a:gdLst>
                <a:gd name="T0" fmla="*/ 64 w 101"/>
                <a:gd name="T1" fmla="*/ 0 h 85"/>
                <a:gd name="T2" fmla="*/ 0 w 101"/>
                <a:gd name="T3" fmla="*/ 40 h 85"/>
                <a:gd name="T4" fmla="*/ 11 w 101"/>
                <a:gd name="T5" fmla="*/ 85 h 85"/>
                <a:gd name="T6" fmla="*/ 101 w 101"/>
                <a:gd name="T7" fmla="*/ 28 h 85"/>
                <a:gd name="T8" fmla="*/ 64 w 101"/>
                <a:gd name="T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85">
                  <a:moveTo>
                    <a:pt x="64" y="0"/>
                  </a:moveTo>
                  <a:cubicBezTo>
                    <a:pt x="64" y="0"/>
                    <a:pt x="8" y="35"/>
                    <a:pt x="0" y="40"/>
                  </a:cubicBezTo>
                  <a:cubicBezTo>
                    <a:pt x="0" y="40"/>
                    <a:pt x="8" y="76"/>
                    <a:pt x="11" y="85"/>
                  </a:cubicBezTo>
                  <a:cubicBezTo>
                    <a:pt x="11" y="85"/>
                    <a:pt x="93" y="40"/>
                    <a:pt x="101" y="28"/>
                  </a:cubicBezTo>
                  <a:lnTo>
                    <a:pt x="64" y="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121">
              <a:extLst>
                <a:ext uri="{FF2B5EF4-FFF2-40B4-BE49-F238E27FC236}">
                  <a16:creationId xmlns:a16="http://schemas.microsoft.com/office/drawing/2014/main" id="{E1CE99B1-0366-4817-8554-7696ADDDB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9437688" y="2185987"/>
              <a:ext cx="65088" cy="136525"/>
            </a:xfrm>
            <a:custGeom>
              <a:avLst/>
              <a:gdLst>
                <a:gd name="T0" fmla="*/ 30 w 32"/>
                <a:gd name="T1" fmla="*/ 0 h 68"/>
                <a:gd name="T2" fmla="*/ 32 w 32"/>
                <a:gd name="T3" fmla="*/ 31 h 68"/>
                <a:gd name="T4" fmla="*/ 11 w 32"/>
                <a:gd name="T5" fmla="*/ 68 h 68"/>
                <a:gd name="T6" fmla="*/ 0 w 32"/>
                <a:gd name="T7" fmla="*/ 23 h 68"/>
                <a:gd name="T8" fmla="*/ 30 w 32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8">
                  <a:moveTo>
                    <a:pt x="30" y="0"/>
                  </a:moveTo>
                  <a:cubicBezTo>
                    <a:pt x="30" y="0"/>
                    <a:pt x="27" y="16"/>
                    <a:pt x="32" y="31"/>
                  </a:cubicBezTo>
                  <a:cubicBezTo>
                    <a:pt x="32" y="31"/>
                    <a:pt x="18" y="63"/>
                    <a:pt x="11" y="68"/>
                  </a:cubicBezTo>
                  <a:cubicBezTo>
                    <a:pt x="11" y="68"/>
                    <a:pt x="1" y="35"/>
                    <a:pt x="0" y="23"/>
                  </a:cubicBezTo>
                  <a:lnTo>
                    <a:pt x="30" y="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122">
              <a:extLst>
                <a:ext uri="{FF2B5EF4-FFF2-40B4-BE49-F238E27FC236}">
                  <a16:creationId xmlns:a16="http://schemas.microsoft.com/office/drawing/2014/main" id="{DD8E5744-89B1-4088-B18F-4BECFFA62308}"/>
                </a:ext>
              </a:extLst>
            </p:cNvPr>
            <p:cNvSpPr>
              <a:spLocks/>
            </p:cNvSpPr>
            <p:nvPr/>
          </p:nvSpPr>
          <p:spPr bwMode="auto">
            <a:xfrm>
              <a:off x="9467850" y="2305050"/>
              <a:ext cx="90488" cy="109538"/>
            </a:xfrm>
            <a:custGeom>
              <a:avLst/>
              <a:gdLst>
                <a:gd name="T0" fmla="*/ 45 w 45"/>
                <a:gd name="T1" fmla="*/ 6 h 54"/>
                <a:gd name="T2" fmla="*/ 1 w 45"/>
                <a:gd name="T3" fmla="*/ 2 h 54"/>
                <a:gd name="T4" fmla="*/ 7 w 45"/>
                <a:gd name="T5" fmla="*/ 44 h 54"/>
                <a:gd name="T6" fmla="*/ 24 w 45"/>
                <a:gd name="T7" fmla="*/ 50 h 54"/>
                <a:gd name="T8" fmla="*/ 45 w 45"/>
                <a:gd name="T9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54">
                  <a:moveTo>
                    <a:pt x="45" y="6"/>
                  </a:moveTo>
                  <a:cubicBezTo>
                    <a:pt x="45" y="6"/>
                    <a:pt x="2" y="0"/>
                    <a:pt x="1" y="2"/>
                  </a:cubicBezTo>
                  <a:cubicBezTo>
                    <a:pt x="0" y="4"/>
                    <a:pt x="7" y="44"/>
                    <a:pt x="7" y="44"/>
                  </a:cubicBezTo>
                  <a:cubicBezTo>
                    <a:pt x="7" y="44"/>
                    <a:pt x="22" y="54"/>
                    <a:pt x="24" y="50"/>
                  </a:cubicBezTo>
                  <a:cubicBezTo>
                    <a:pt x="26" y="47"/>
                    <a:pt x="45" y="6"/>
                    <a:pt x="45" y="6"/>
                  </a:cubicBezTo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123">
              <a:extLst>
                <a:ext uri="{FF2B5EF4-FFF2-40B4-BE49-F238E27FC236}">
                  <a16:creationId xmlns:a16="http://schemas.microsoft.com/office/drawing/2014/main" id="{023A576D-FCC4-436D-8A27-1D961DE2407E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6513" y="2393950"/>
              <a:ext cx="587375" cy="746125"/>
            </a:xfrm>
            <a:custGeom>
              <a:avLst/>
              <a:gdLst>
                <a:gd name="T0" fmla="*/ 277 w 293"/>
                <a:gd name="T1" fmla="*/ 0 h 372"/>
                <a:gd name="T2" fmla="*/ 152 w 293"/>
                <a:gd name="T3" fmla="*/ 108 h 372"/>
                <a:gd name="T4" fmla="*/ 20 w 293"/>
                <a:gd name="T5" fmla="*/ 318 h 372"/>
                <a:gd name="T6" fmla="*/ 78 w 293"/>
                <a:gd name="T7" fmla="*/ 372 h 372"/>
                <a:gd name="T8" fmla="*/ 127 w 293"/>
                <a:gd name="T9" fmla="*/ 318 h 372"/>
                <a:gd name="T10" fmla="*/ 181 w 293"/>
                <a:gd name="T11" fmla="*/ 143 h 372"/>
                <a:gd name="T12" fmla="*/ 293 w 293"/>
                <a:gd name="T13" fmla="*/ 7 h 372"/>
                <a:gd name="T14" fmla="*/ 277 w 293"/>
                <a:gd name="T15" fmla="*/ 0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3" h="372">
                  <a:moveTo>
                    <a:pt x="277" y="0"/>
                  </a:moveTo>
                  <a:cubicBezTo>
                    <a:pt x="277" y="0"/>
                    <a:pt x="251" y="67"/>
                    <a:pt x="152" y="108"/>
                  </a:cubicBezTo>
                  <a:cubicBezTo>
                    <a:pt x="96" y="131"/>
                    <a:pt x="0" y="230"/>
                    <a:pt x="20" y="318"/>
                  </a:cubicBezTo>
                  <a:cubicBezTo>
                    <a:pt x="20" y="318"/>
                    <a:pt x="65" y="371"/>
                    <a:pt x="78" y="372"/>
                  </a:cubicBezTo>
                  <a:cubicBezTo>
                    <a:pt x="78" y="372"/>
                    <a:pt x="118" y="331"/>
                    <a:pt x="127" y="318"/>
                  </a:cubicBezTo>
                  <a:cubicBezTo>
                    <a:pt x="127" y="318"/>
                    <a:pt x="88" y="200"/>
                    <a:pt x="181" y="143"/>
                  </a:cubicBezTo>
                  <a:cubicBezTo>
                    <a:pt x="291" y="75"/>
                    <a:pt x="293" y="7"/>
                    <a:pt x="293" y="7"/>
                  </a:cubicBezTo>
                  <a:lnTo>
                    <a:pt x="277" y="0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124">
              <a:extLst>
                <a:ext uri="{FF2B5EF4-FFF2-40B4-BE49-F238E27FC236}">
                  <a16:creationId xmlns:a16="http://schemas.microsoft.com/office/drawing/2014/main" id="{BDAF9271-51AC-448D-85DD-955EB3A01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2775" y="2243137"/>
              <a:ext cx="39688" cy="68263"/>
            </a:xfrm>
            <a:custGeom>
              <a:avLst/>
              <a:gdLst>
                <a:gd name="T0" fmla="*/ 20 w 20"/>
                <a:gd name="T1" fmla="*/ 0 h 34"/>
                <a:gd name="T2" fmla="*/ 3 w 20"/>
                <a:gd name="T3" fmla="*/ 30 h 34"/>
                <a:gd name="T4" fmla="*/ 0 w 20"/>
                <a:gd name="T5" fmla="*/ 2 h 34"/>
                <a:gd name="T6" fmla="*/ 3 w 20"/>
                <a:gd name="T7" fmla="*/ 34 h 34"/>
                <a:gd name="T8" fmla="*/ 20 w 20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4">
                  <a:moveTo>
                    <a:pt x="20" y="0"/>
                  </a:moveTo>
                  <a:cubicBezTo>
                    <a:pt x="20" y="0"/>
                    <a:pt x="6" y="25"/>
                    <a:pt x="3" y="30"/>
                  </a:cubicBezTo>
                  <a:cubicBezTo>
                    <a:pt x="3" y="30"/>
                    <a:pt x="1" y="8"/>
                    <a:pt x="0" y="2"/>
                  </a:cubicBezTo>
                  <a:cubicBezTo>
                    <a:pt x="0" y="2"/>
                    <a:pt x="1" y="29"/>
                    <a:pt x="3" y="34"/>
                  </a:cubicBezTo>
                  <a:cubicBezTo>
                    <a:pt x="3" y="34"/>
                    <a:pt x="11" y="19"/>
                    <a:pt x="20" y="0"/>
                  </a:cubicBezTo>
                </a:path>
              </a:pathLst>
            </a:custGeom>
            <a:solidFill>
              <a:srgbClr val="A0A3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125">
              <a:extLst>
                <a:ext uri="{FF2B5EF4-FFF2-40B4-BE49-F238E27FC236}">
                  <a16:creationId xmlns:a16="http://schemas.microsoft.com/office/drawing/2014/main" id="{1F559105-F23E-4092-859F-7EEC27F2359C}"/>
                </a:ext>
              </a:extLst>
            </p:cNvPr>
            <p:cNvSpPr>
              <a:spLocks/>
            </p:cNvSpPr>
            <p:nvPr/>
          </p:nvSpPr>
          <p:spPr bwMode="auto">
            <a:xfrm>
              <a:off x="9104313" y="3167062"/>
              <a:ext cx="350838" cy="61913"/>
            </a:xfrm>
            <a:custGeom>
              <a:avLst/>
              <a:gdLst>
                <a:gd name="T0" fmla="*/ 2 w 175"/>
                <a:gd name="T1" fmla="*/ 2 h 31"/>
                <a:gd name="T2" fmla="*/ 57 w 175"/>
                <a:gd name="T3" fmla="*/ 1 h 31"/>
                <a:gd name="T4" fmla="*/ 61 w 175"/>
                <a:gd name="T5" fmla="*/ 6 h 31"/>
                <a:gd name="T6" fmla="*/ 175 w 175"/>
                <a:gd name="T7" fmla="*/ 31 h 31"/>
                <a:gd name="T8" fmla="*/ 60 w 175"/>
                <a:gd name="T9" fmla="*/ 11 h 31"/>
                <a:gd name="T10" fmla="*/ 55 w 175"/>
                <a:gd name="T11" fmla="*/ 5 h 31"/>
                <a:gd name="T12" fmla="*/ 2 w 175"/>
                <a:gd name="T13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5" h="31">
                  <a:moveTo>
                    <a:pt x="2" y="2"/>
                  </a:moveTo>
                  <a:cubicBezTo>
                    <a:pt x="0" y="2"/>
                    <a:pt x="49" y="0"/>
                    <a:pt x="57" y="1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61" y="6"/>
                    <a:pt x="140" y="19"/>
                    <a:pt x="175" y="31"/>
                  </a:cubicBezTo>
                  <a:cubicBezTo>
                    <a:pt x="175" y="31"/>
                    <a:pt x="109" y="13"/>
                    <a:pt x="60" y="11"/>
                  </a:cubicBezTo>
                  <a:cubicBezTo>
                    <a:pt x="55" y="5"/>
                    <a:pt x="55" y="5"/>
                    <a:pt x="55" y="5"/>
                  </a:cubicBezTo>
                  <a:cubicBezTo>
                    <a:pt x="55" y="5"/>
                    <a:pt x="15" y="0"/>
                    <a:pt x="2" y="2"/>
                  </a:cubicBezTo>
                </a:path>
              </a:pathLst>
            </a:custGeom>
            <a:solidFill>
              <a:srgbClr val="2327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126">
              <a:extLst>
                <a:ext uri="{FF2B5EF4-FFF2-40B4-BE49-F238E27FC236}">
                  <a16:creationId xmlns:a16="http://schemas.microsoft.com/office/drawing/2014/main" id="{0961FE7F-F94C-4518-912D-7499D7CA6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9542463" y="2219325"/>
              <a:ext cx="722313" cy="833438"/>
            </a:xfrm>
            <a:custGeom>
              <a:avLst/>
              <a:gdLst>
                <a:gd name="T0" fmla="*/ 101 w 360"/>
                <a:gd name="T1" fmla="*/ 0 h 415"/>
                <a:gd name="T2" fmla="*/ 345 w 360"/>
                <a:gd name="T3" fmla="*/ 193 h 415"/>
                <a:gd name="T4" fmla="*/ 0 w 360"/>
                <a:gd name="T5" fmla="*/ 370 h 415"/>
                <a:gd name="T6" fmla="*/ 17 w 360"/>
                <a:gd name="T7" fmla="*/ 279 h 415"/>
                <a:gd name="T8" fmla="*/ 281 w 360"/>
                <a:gd name="T9" fmla="*/ 210 h 415"/>
                <a:gd name="T10" fmla="*/ 134 w 360"/>
                <a:gd name="T11" fmla="*/ 78 h 415"/>
                <a:gd name="T12" fmla="*/ 101 w 360"/>
                <a:gd name="T13" fmla="*/ 0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0" h="415">
                  <a:moveTo>
                    <a:pt x="101" y="0"/>
                  </a:moveTo>
                  <a:cubicBezTo>
                    <a:pt x="101" y="0"/>
                    <a:pt x="334" y="27"/>
                    <a:pt x="345" y="193"/>
                  </a:cubicBezTo>
                  <a:cubicBezTo>
                    <a:pt x="360" y="415"/>
                    <a:pt x="0" y="370"/>
                    <a:pt x="0" y="370"/>
                  </a:cubicBezTo>
                  <a:cubicBezTo>
                    <a:pt x="0" y="370"/>
                    <a:pt x="38" y="302"/>
                    <a:pt x="17" y="279"/>
                  </a:cubicBezTo>
                  <a:cubicBezTo>
                    <a:pt x="17" y="279"/>
                    <a:pt x="266" y="351"/>
                    <a:pt x="281" y="210"/>
                  </a:cubicBezTo>
                  <a:cubicBezTo>
                    <a:pt x="290" y="123"/>
                    <a:pt x="167" y="84"/>
                    <a:pt x="134" y="78"/>
                  </a:cubicBezTo>
                  <a:cubicBezTo>
                    <a:pt x="100" y="72"/>
                    <a:pt x="96" y="17"/>
                    <a:pt x="101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127">
              <a:extLst>
                <a:ext uri="{FF2B5EF4-FFF2-40B4-BE49-F238E27FC236}">
                  <a16:creationId xmlns:a16="http://schemas.microsoft.com/office/drawing/2014/main" id="{4FA19B13-BBB4-474E-80E2-FD7F15A84B56}"/>
                </a:ext>
              </a:extLst>
            </p:cNvPr>
            <p:cNvSpPr>
              <a:spLocks/>
            </p:cNvSpPr>
            <p:nvPr/>
          </p:nvSpPr>
          <p:spPr bwMode="auto">
            <a:xfrm>
              <a:off x="9339263" y="2932112"/>
              <a:ext cx="760413" cy="239713"/>
            </a:xfrm>
            <a:custGeom>
              <a:avLst/>
              <a:gdLst>
                <a:gd name="T0" fmla="*/ 76 w 379"/>
                <a:gd name="T1" fmla="*/ 45 h 120"/>
                <a:gd name="T2" fmla="*/ 76 w 379"/>
                <a:gd name="T3" fmla="*/ 87 h 120"/>
                <a:gd name="T4" fmla="*/ 313 w 379"/>
                <a:gd name="T5" fmla="*/ 33 h 120"/>
                <a:gd name="T6" fmla="*/ 355 w 379"/>
                <a:gd name="T7" fmla="*/ 0 h 120"/>
                <a:gd name="T8" fmla="*/ 378 w 379"/>
                <a:gd name="T9" fmla="*/ 18 h 120"/>
                <a:gd name="T10" fmla="*/ 365 w 379"/>
                <a:gd name="T11" fmla="*/ 42 h 120"/>
                <a:gd name="T12" fmla="*/ 45 w 379"/>
                <a:gd name="T13" fmla="*/ 119 h 120"/>
                <a:gd name="T14" fmla="*/ 6 w 379"/>
                <a:gd name="T15" fmla="*/ 108 h 120"/>
                <a:gd name="T16" fmla="*/ 7 w 379"/>
                <a:gd name="T17" fmla="*/ 34 h 120"/>
                <a:gd name="T18" fmla="*/ 76 w 379"/>
                <a:gd name="T19" fmla="*/ 45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9" h="120">
                  <a:moveTo>
                    <a:pt x="76" y="45"/>
                  </a:moveTo>
                  <a:cubicBezTo>
                    <a:pt x="69" y="75"/>
                    <a:pt x="76" y="87"/>
                    <a:pt x="76" y="87"/>
                  </a:cubicBezTo>
                  <a:cubicBezTo>
                    <a:pt x="85" y="94"/>
                    <a:pt x="225" y="66"/>
                    <a:pt x="313" y="33"/>
                  </a:cubicBezTo>
                  <a:cubicBezTo>
                    <a:pt x="327" y="27"/>
                    <a:pt x="345" y="6"/>
                    <a:pt x="355" y="0"/>
                  </a:cubicBezTo>
                  <a:cubicBezTo>
                    <a:pt x="355" y="0"/>
                    <a:pt x="376" y="3"/>
                    <a:pt x="378" y="18"/>
                  </a:cubicBezTo>
                  <a:cubicBezTo>
                    <a:pt x="379" y="24"/>
                    <a:pt x="378" y="30"/>
                    <a:pt x="365" y="42"/>
                  </a:cubicBezTo>
                  <a:cubicBezTo>
                    <a:pt x="365" y="42"/>
                    <a:pt x="143" y="110"/>
                    <a:pt x="45" y="119"/>
                  </a:cubicBezTo>
                  <a:cubicBezTo>
                    <a:pt x="29" y="120"/>
                    <a:pt x="15" y="111"/>
                    <a:pt x="6" y="108"/>
                  </a:cubicBezTo>
                  <a:cubicBezTo>
                    <a:pt x="0" y="97"/>
                    <a:pt x="7" y="34"/>
                    <a:pt x="7" y="34"/>
                  </a:cubicBezTo>
                  <a:cubicBezTo>
                    <a:pt x="7" y="34"/>
                    <a:pt x="58" y="36"/>
                    <a:pt x="76" y="45"/>
                  </a:cubicBezTo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128">
              <a:extLst>
                <a:ext uri="{FF2B5EF4-FFF2-40B4-BE49-F238E27FC236}">
                  <a16:creationId xmlns:a16="http://schemas.microsoft.com/office/drawing/2014/main" id="{553F03B2-588F-4C39-9660-952A8F1D1C2E}"/>
                </a:ext>
              </a:extLst>
            </p:cNvPr>
            <p:cNvSpPr>
              <a:spLocks/>
            </p:cNvSpPr>
            <p:nvPr/>
          </p:nvSpPr>
          <p:spPr bwMode="auto">
            <a:xfrm>
              <a:off x="9383713" y="2646362"/>
              <a:ext cx="203200" cy="363538"/>
            </a:xfrm>
            <a:custGeom>
              <a:avLst/>
              <a:gdLst>
                <a:gd name="T0" fmla="*/ 34 w 101"/>
                <a:gd name="T1" fmla="*/ 3 h 181"/>
                <a:gd name="T2" fmla="*/ 4 w 101"/>
                <a:gd name="T3" fmla="*/ 162 h 181"/>
                <a:gd name="T4" fmla="*/ 47 w 101"/>
                <a:gd name="T5" fmla="*/ 178 h 181"/>
                <a:gd name="T6" fmla="*/ 101 w 101"/>
                <a:gd name="T7" fmla="*/ 21 h 181"/>
                <a:gd name="T8" fmla="*/ 34 w 101"/>
                <a:gd name="T9" fmla="*/ 3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81">
                  <a:moveTo>
                    <a:pt x="34" y="3"/>
                  </a:moveTo>
                  <a:cubicBezTo>
                    <a:pt x="34" y="3"/>
                    <a:pt x="8" y="149"/>
                    <a:pt x="4" y="162"/>
                  </a:cubicBezTo>
                  <a:cubicBezTo>
                    <a:pt x="0" y="175"/>
                    <a:pt x="36" y="181"/>
                    <a:pt x="47" y="178"/>
                  </a:cubicBezTo>
                  <a:cubicBezTo>
                    <a:pt x="59" y="174"/>
                    <a:pt x="99" y="33"/>
                    <a:pt x="101" y="21"/>
                  </a:cubicBezTo>
                  <a:cubicBezTo>
                    <a:pt x="101" y="21"/>
                    <a:pt x="69" y="0"/>
                    <a:pt x="34" y="3"/>
                  </a:cubicBezTo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129">
              <a:extLst>
                <a:ext uri="{FF2B5EF4-FFF2-40B4-BE49-F238E27FC236}">
                  <a16:creationId xmlns:a16="http://schemas.microsoft.com/office/drawing/2014/main" id="{0AE09FF6-91FD-49B1-9B72-A6DEC34B9E42}"/>
                </a:ext>
              </a:extLst>
            </p:cNvPr>
            <p:cNvSpPr>
              <a:spLocks/>
            </p:cNvSpPr>
            <p:nvPr/>
          </p:nvSpPr>
          <p:spPr bwMode="auto">
            <a:xfrm>
              <a:off x="9332913" y="2943225"/>
              <a:ext cx="185738" cy="134938"/>
            </a:xfrm>
            <a:custGeom>
              <a:avLst/>
              <a:gdLst>
                <a:gd name="T0" fmla="*/ 15 w 92"/>
                <a:gd name="T1" fmla="*/ 0 h 67"/>
                <a:gd name="T2" fmla="*/ 92 w 92"/>
                <a:gd name="T3" fmla="*/ 23 h 67"/>
                <a:gd name="T4" fmla="*/ 79 w 92"/>
                <a:gd name="T5" fmla="*/ 59 h 67"/>
                <a:gd name="T6" fmla="*/ 5 w 92"/>
                <a:gd name="T7" fmla="*/ 36 h 67"/>
                <a:gd name="T8" fmla="*/ 15 w 92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67">
                  <a:moveTo>
                    <a:pt x="15" y="0"/>
                  </a:moveTo>
                  <a:cubicBezTo>
                    <a:pt x="15" y="0"/>
                    <a:pt x="84" y="14"/>
                    <a:pt x="92" y="23"/>
                  </a:cubicBezTo>
                  <a:cubicBezTo>
                    <a:pt x="92" y="23"/>
                    <a:pt x="88" y="51"/>
                    <a:pt x="79" y="59"/>
                  </a:cubicBezTo>
                  <a:cubicBezTo>
                    <a:pt x="70" y="67"/>
                    <a:pt x="10" y="41"/>
                    <a:pt x="5" y="36"/>
                  </a:cubicBezTo>
                  <a:cubicBezTo>
                    <a:pt x="0" y="32"/>
                    <a:pt x="5" y="15"/>
                    <a:pt x="15" y="0"/>
                  </a:cubicBezTo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130">
              <a:extLst>
                <a:ext uri="{FF2B5EF4-FFF2-40B4-BE49-F238E27FC236}">
                  <a16:creationId xmlns:a16="http://schemas.microsoft.com/office/drawing/2014/main" id="{1B910AAF-C26C-42C2-A5E6-9C59A70CD133}"/>
                </a:ext>
              </a:extLst>
            </p:cNvPr>
            <p:cNvSpPr>
              <a:spLocks/>
            </p:cNvSpPr>
            <p:nvPr/>
          </p:nvSpPr>
          <p:spPr bwMode="auto">
            <a:xfrm>
              <a:off x="9351963" y="2706687"/>
              <a:ext cx="266700" cy="266700"/>
            </a:xfrm>
            <a:custGeom>
              <a:avLst/>
              <a:gdLst>
                <a:gd name="T0" fmla="*/ 131 w 133"/>
                <a:gd name="T1" fmla="*/ 42 h 133"/>
                <a:gd name="T2" fmla="*/ 114 w 133"/>
                <a:gd name="T3" fmla="*/ 4 h 133"/>
                <a:gd name="T4" fmla="*/ 102 w 133"/>
                <a:gd name="T5" fmla="*/ 32 h 133"/>
                <a:gd name="T6" fmla="*/ 34 w 133"/>
                <a:gd name="T7" fmla="*/ 11 h 133"/>
                <a:gd name="T8" fmla="*/ 31 w 133"/>
                <a:gd name="T9" fmla="*/ 44 h 133"/>
                <a:gd name="T10" fmla="*/ 13 w 133"/>
                <a:gd name="T11" fmla="*/ 60 h 133"/>
                <a:gd name="T12" fmla="*/ 15 w 133"/>
                <a:gd name="T13" fmla="*/ 82 h 133"/>
                <a:gd name="T14" fmla="*/ 15 w 133"/>
                <a:gd name="T15" fmla="*/ 103 h 133"/>
                <a:gd name="T16" fmla="*/ 95 w 133"/>
                <a:gd name="T17" fmla="*/ 127 h 133"/>
                <a:gd name="T18" fmla="*/ 131 w 133"/>
                <a:gd name="T19" fmla="*/ 4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3" h="133">
                  <a:moveTo>
                    <a:pt x="131" y="42"/>
                  </a:moveTo>
                  <a:cubicBezTo>
                    <a:pt x="131" y="42"/>
                    <a:pt x="125" y="26"/>
                    <a:pt x="114" y="4"/>
                  </a:cubicBezTo>
                  <a:cubicBezTo>
                    <a:pt x="108" y="22"/>
                    <a:pt x="102" y="32"/>
                    <a:pt x="102" y="32"/>
                  </a:cubicBezTo>
                  <a:cubicBezTo>
                    <a:pt x="102" y="32"/>
                    <a:pt x="42" y="0"/>
                    <a:pt x="34" y="11"/>
                  </a:cubicBezTo>
                  <a:cubicBezTo>
                    <a:pt x="27" y="23"/>
                    <a:pt x="31" y="44"/>
                    <a:pt x="31" y="44"/>
                  </a:cubicBezTo>
                  <a:cubicBezTo>
                    <a:pt x="31" y="44"/>
                    <a:pt x="13" y="45"/>
                    <a:pt x="13" y="60"/>
                  </a:cubicBezTo>
                  <a:cubicBezTo>
                    <a:pt x="13" y="74"/>
                    <a:pt x="15" y="82"/>
                    <a:pt x="15" y="82"/>
                  </a:cubicBezTo>
                  <a:cubicBezTo>
                    <a:pt x="15" y="82"/>
                    <a:pt x="0" y="93"/>
                    <a:pt x="15" y="103"/>
                  </a:cubicBezTo>
                  <a:cubicBezTo>
                    <a:pt x="30" y="112"/>
                    <a:pt x="81" y="133"/>
                    <a:pt x="95" y="127"/>
                  </a:cubicBezTo>
                  <a:cubicBezTo>
                    <a:pt x="108" y="121"/>
                    <a:pt x="133" y="75"/>
                    <a:pt x="131" y="42"/>
                  </a:cubicBezTo>
                </a:path>
              </a:pathLst>
            </a:custGeom>
            <a:solidFill>
              <a:srgbClr val="FFDC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5" name="Freeform 6">
            <a:extLst>
              <a:ext uri="{FF2B5EF4-FFF2-40B4-BE49-F238E27FC236}">
                <a16:creationId xmlns:a16="http://schemas.microsoft.com/office/drawing/2014/main" id="{618B5217-6FD7-4BD0-8D6B-0867B7C5767C}"/>
              </a:ext>
            </a:extLst>
          </p:cNvPr>
          <p:cNvSpPr>
            <a:spLocks/>
          </p:cNvSpPr>
          <p:nvPr/>
        </p:nvSpPr>
        <p:spPr bwMode="auto">
          <a:xfrm>
            <a:off x="10363200" y="3227387"/>
            <a:ext cx="1828800" cy="571500"/>
          </a:xfrm>
          <a:custGeom>
            <a:avLst/>
            <a:gdLst>
              <a:gd name="T0" fmla="*/ 139 w 912"/>
              <a:gd name="T1" fmla="*/ 203 h 285"/>
              <a:gd name="T2" fmla="*/ 208 w 912"/>
              <a:gd name="T3" fmla="*/ 137 h 285"/>
              <a:gd name="T4" fmla="*/ 307 w 912"/>
              <a:gd name="T5" fmla="*/ 51 h 285"/>
              <a:gd name="T6" fmla="*/ 427 w 912"/>
              <a:gd name="T7" fmla="*/ 127 h 285"/>
              <a:gd name="T8" fmla="*/ 646 w 912"/>
              <a:gd name="T9" fmla="*/ 28 h 285"/>
              <a:gd name="T10" fmla="*/ 779 w 912"/>
              <a:gd name="T11" fmla="*/ 169 h 285"/>
              <a:gd name="T12" fmla="*/ 824 w 912"/>
              <a:gd name="T13" fmla="*/ 218 h 285"/>
              <a:gd name="T14" fmla="*/ 616 w 912"/>
              <a:gd name="T15" fmla="*/ 218 h 285"/>
              <a:gd name="T16" fmla="*/ 390 w 912"/>
              <a:gd name="T17" fmla="*/ 245 h 285"/>
              <a:gd name="T18" fmla="*/ 174 w 912"/>
              <a:gd name="T19" fmla="*/ 238 h 285"/>
              <a:gd name="T20" fmla="*/ 22 w 912"/>
              <a:gd name="T21" fmla="*/ 238 h 285"/>
              <a:gd name="T22" fmla="*/ 139 w 912"/>
              <a:gd name="T23" fmla="*/ 203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12" h="285">
                <a:moveTo>
                  <a:pt x="139" y="203"/>
                </a:moveTo>
                <a:cubicBezTo>
                  <a:pt x="139" y="203"/>
                  <a:pt x="139" y="136"/>
                  <a:pt x="208" y="137"/>
                </a:cubicBezTo>
                <a:cubicBezTo>
                  <a:pt x="208" y="137"/>
                  <a:pt x="211" y="49"/>
                  <a:pt x="307" y="51"/>
                </a:cubicBezTo>
                <a:cubicBezTo>
                  <a:pt x="403" y="53"/>
                  <a:pt x="422" y="105"/>
                  <a:pt x="427" y="127"/>
                </a:cubicBezTo>
                <a:cubicBezTo>
                  <a:pt x="427" y="127"/>
                  <a:pt x="480" y="0"/>
                  <a:pt x="646" y="28"/>
                </a:cubicBezTo>
                <a:cubicBezTo>
                  <a:pt x="811" y="56"/>
                  <a:pt x="779" y="169"/>
                  <a:pt x="779" y="169"/>
                </a:cubicBezTo>
                <a:cubicBezTo>
                  <a:pt x="779" y="169"/>
                  <a:pt x="912" y="199"/>
                  <a:pt x="824" y="218"/>
                </a:cubicBezTo>
                <a:cubicBezTo>
                  <a:pt x="736" y="237"/>
                  <a:pt x="616" y="218"/>
                  <a:pt x="616" y="218"/>
                </a:cubicBezTo>
                <a:cubicBezTo>
                  <a:pt x="616" y="218"/>
                  <a:pt x="476" y="285"/>
                  <a:pt x="390" y="245"/>
                </a:cubicBezTo>
                <a:cubicBezTo>
                  <a:pt x="390" y="245"/>
                  <a:pt x="208" y="273"/>
                  <a:pt x="174" y="238"/>
                </a:cubicBezTo>
                <a:cubicBezTo>
                  <a:pt x="174" y="238"/>
                  <a:pt x="43" y="266"/>
                  <a:pt x="22" y="238"/>
                </a:cubicBezTo>
                <a:cubicBezTo>
                  <a:pt x="0" y="210"/>
                  <a:pt x="102" y="201"/>
                  <a:pt x="139" y="203"/>
                </a:cubicBezTo>
              </a:path>
            </a:pathLst>
          </a:custGeom>
          <a:solidFill>
            <a:srgbClr val="31364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Freeform 7">
            <a:extLst>
              <a:ext uri="{FF2B5EF4-FFF2-40B4-BE49-F238E27FC236}">
                <a16:creationId xmlns:a16="http://schemas.microsoft.com/office/drawing/2014/main" id="{BFB8ED50-B376-4C8E-906B-970C5ECF9050}"/>
              </a:ext>
            </a:extLst>
          </p:cNvPr>
          <p:cNvSpPr>
            <a:spLocks/>
          </p:cNvSpPr>
          <p:nvPr/>
        </p:nvSpPr>
        <p:spPr bwMode="auto">
          <a:xfrm>
            <a:off x="6942931" y="2143918"/>
            <a:ext cx="1830388" cy="573088"/>
          </a:xfrm>
          <a:custGeom>
            <a:avLst/>
            <a:gdLst>
              <a:gd name="T0" fmla="*/ 139 w 912"/>
              <a:gd name="T1" fmla="*/ 203 h 285"/>
              <a:gd name="T2" fmla="*/ 208 w 912"/>
              <a:gd name="T3" fmla="*/ 137 h 285"/>
              <a:gd name="T4" fmla="*/ 306 w 912"/>
              <a:gd name="T5" fmla="*/ 51 h 285"/>
              <a:gd name="T6" fmla="*/ 427 w 912"/>
              <a:gd name="T7" fmla="*/ 127 h 285"/>
              <a:gd name="T8" fmla="*/ 645 w 912"/>
              <a:gd name="T9" fmla="*/ 28 h 285"/>
              <a:gd name="T10" fmla="*/ 779 w 912"/>
              <a:gd name="T11" fmla="*/ 169 h 285"/>
              <a:gd name="T12" fmla="*/ 824 w 912"/>
              <a:gd name="T13" fmla="*/ 218 h 285"/>
              <a:gd name="T14" fmla="*/ 616 w 912"/>
              <a:gd name="T15" fmla="*/ 218 h 285"/>
              <a:gd name="T16" fmla="*/ 389 w 912"/>
              <a:gd name="T17" fmla="*/ 245 h 285"/>
              <a:gd name="T18" fmla="*/ 173 w 912"/>
              <a:gd name="T19" fmla="*/ 238 h 285"/>
              <a:gd name="T20" fmla="*/ 21 w 912"/>
              <a:gd name="T21" fmla="*/ 238 h 285"/>
              <a:gd name="T22" fmla="*/ 139 w 912"/>
              <a:gd name="T23" fmla="*/ 203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12" h="285">
                <a:moveTo>
                  <a:pt x="139" y="203"/>
                </a:moveTo>
                <a:cubicBezTo>
                  <a:pt x="139" y="203"/>
                  <a:pt x="139" y="136"/>
                  <a:pt x="208" y="137"/>
                </a:cubicBezTo>
                <a:cubicBezTo>
                  <a:pt x="208" y="137"/>
                  <a:pt x="210" y="49"/>
                  <a:pt x="306" y="51"/>
                </a:cubicBezTo>
                <a:cubicBezTo>
                  <a:pt x="403" y="53"/>
                  <a:pt x="421" y="105"/>
                  <a:pt x="427" y="127"/>
                </a:cubicBezTo>
                <a:cubicBezTo>
                  <a:pt x="427" y="127"/>
                  <a:pt x="480" y="0"/>
                  <a:pt x="645" y="28"/>
                </a:cubicBezTo>
                <a:cubicBezTo>
                  <a:pt x="811" y="55"/>
                  <a:pt x="779" y="169"/>
                  <a:pt x="779" y="169"/>
                </a:cubicBezTo>
                <a:cubicBezTo>
                  <a:pt x="779" y="169"/>
                  <a:pt x="912" y="199"/>
                  <a:pt x="824" y="218"/>
                </a:cubicBezTo>
                <a:cubicBezTo>
                  <a:pt x="736" y="237"/>
                  <a:pt x="616" y="218"/>
                  <a:pt x="616" y="218"/>
                </a:cubicBezTo>
                <a:cubicBezTo>
                  <a:pt x="616" y="218"/>
                  <a:pt x="475" y="285"/>
                  <a:pt x="389" y="245"/>
                </a:cubicBezTo>
                <a:cubicBezTo>
                  <a:pt x="389" y="245"/>
                  <a:pt x="208" y="273"/>
                  <a:pt x="173" y="238"/>
                </a:cubicBezTo>
                <a:cubicBezTo>
                  <a:pt x="173" y="238"/>
                  <a:pt x="43" y="265"/>
                  <a:pt x="21" y="238"/>
                </a:cubicBezTo>
                <a:cubicBezTo>
                  <a:pt x="0" y="210"/>
                  <a:pt x="101" y="201"/>
                  <a:pt x="139" y="203"/>
                </a:cubicBezTo>
              </a:path>
            </a:pathLst>
          </a:custGeom>
          <a:solidFill>
            <a:srgbClr val="31364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D6BD5DBC-E913-48AD-BFB7-9496A289B636}"/>
              </a:ext>
            </a:extLst>
          </p:cNvPr>
          <p:cNvSpPr txBox="1"/>
          <p:nvPr/>
        </p:nvSpPr>
        <p:spPr>
          <a:xfrm>
            <a:off x="714222" y="523639"/>
            <a:ext cx="6363332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800" b="1" spc="-150" dirty="0">
                <a:solidFill>
                  <a:schemeClr val="bg1">
                    <a:lumMod val="95000"/>
                  </a:schemeClr>
                </a:solidFill>
                <a:latin typeface="Raleway" panose="020B0503030101060003" pitchFamily="34" charset="0"/>
              </a:rPr>
              <a:t>“</a:t>
            </a:r>
            <a:r>
              <a:rPr lang="en-US" sz="4800" b="1" spc="-150" dirty="0" err="1">
                <a:solidFill>
                  <a:schemeClr val="bg1">
                    <a:lumMod val="95000"/>
                  </a:schemeClr>
                </a:solidFill>
                <a:latin typeface="Raleway" panose="020B0503030101060003" pitchFamily="34" charset="0"/>
              </a:rPr>
              <a:t>Recursos</a:t>
            </a:r>
            <a:r>
              <a:rPr lang="en-US" sz="4800" b="1" spc="-150" dirty="0">
                <a:solidFill>
                  <a:schemeClr val="bg1">
                    <a:lumMod val="95000"/>
                  </a:schemeClr>
                </a:solidFill>
                <a:latin typeface="Raleway" panose="020B0503030101060003" pitchFamily="34" charset="0"/>
              </a:rPr>
              <a:t>”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ED4C5284-8E75-4CCE-AC23-010203D26CC3}"/>
              </a:ext>
            </a:extLst>
          </p:cNvPr>
          <p:cNvSpPr/>
          <p:nvPr/>
        </p:nvSpPr>
        <p:spPr>
          <a:xfrm>
            <a:off x="1108075" y="1342888"/>
            <a:ext cx="725328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2200" dirty="0" err="1">
                <a:solidFill>
                  <a:schemeClr val="bg1"/>
                </a:solidFill>
                <a:latin typeface="Raleway Medium" panose="020B0603030101060003" pitchFamily="34" charset="77"/>
              </a:rPr>
              <a:t>Consultas</a:t>
            </a:r>
            <a:r>
              <a:rPr lang="en-US" sz="2200" dirty="0">
                <a:solidFill>
                  <a:schemeClr val="bg1"/>
                </a:solidFill>
                <a:latin typeface="Raleway Medium" panose="020B0603030101060003" pitchFamily="34" charset="77"/>
              </a:rPr>
              <a:t> a </a:t>
            </a:r>
            <a:r>
              <a:rPr lang="en-US" sz="2200" dirty="0" err="1">
                <a:solidFill>
                  <a:schemeClr val="bg1"/>
                </a:solidFill>
                <a:latin typeface="Raleway Medium" panose="020B0603030101060003" pitchFamily="34" charset="77"/>
              </a:rPr>
              <a:t>Pastores</a:t>
            </a:r>
            <a:r>
              <a:rPr lang="en-US" sz="2200" dirty="0">
                <a:solidFill>
                  <a:schemeClr val="bg1"/>
                </a:solidFill>
                <a:latin typeface="Raleway Medium" panose="020B0603030101060003" pitchFamily="34" charset="77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Raleway Medium" panose="020B0603030101060003" pitchFamily="34" charset="77"/>
              </a:rPr>
              <a:t>Distritos</a:t>
            </a:r>
            <a:r>
              <a:rPr lang="en-US" sz="2200" dirty="0">
                <a:solidFill>
                  <a:schemeClr val="bg1"/>
                </a:solidFill>
                <a:latin typeface="Raleway Medium" panose="020B0603030101060003" pitchFamily="34" charset="77"/>
              </a:rPr>
              <a:t> y </a:t>
            </a:r>
            <a:r>
              <a:rPr lang="en-US" sz="2200" dirty="0" err="1">
                <a:solidFill>
                  <a:schemeClr val="bg1"/>
                </a:solidFill>
                <a:latin typeface="Raleway Medium" panose="020B0603030101060003" pitchFamily="34" charset="77"/>
              </a:rPr>
              <a:t>Consejos</a:t>
            </a:r>
            <a:r>
              <a:rPr lang="en-US" sz="2200" dirty="0">
                <a:solidFill>
                  <a:schemeClr val="bg1"/>
                </a:solidFill>
                <a:latin typeface="Raleway Medium" panose="020B0603030101060003" pitchFamily="34" charset="77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Raleway Medium" panose="020B0603030101060003" pitchFamily="34" charset="77"/>
              </a:rPr>
              <a:t>en</a:t>
            </a:r>
            <a:r>
              <a:rPr lang="en-US" sz="2200" dirty="0">
                <a:solidFill>
                  <a:schemeClr val="bg1"/>
                </a:solidFill>
                <a:latin typeface="Raleway Medium" panose="020B0603030101060003" pitchFamily="34" charset="77"/>
              </a:rPr>
              <a:t> las </a:t>
            </a:r>
            <a:r>
              <a:rPr lang="en-US" sz="2200" dirty="0" err="1">
                <a:solidFill>
                  <a:schemeClr val="bg1"/>
                </a:solidFill>
                <a:latin typeface="Raleway Medium" panose="020B0603030101060003" pitchFamily="34" charset="77"/>
              </a:rPr>
              <a:t>ocho</a:t>
            </a:r>
            <a:r>
              <a:rPr lang="en-US" sz="2200" dirty="0">
                <a:solidFill>
                  <a:schemeClr val="bg1"/>
                </a:solidFill>
                <a:latin typeface="Raleway Medium" panose="020B0603030101060003" pitchFamily="34" charset="77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Raleway Medium" panose="020B0603030101060003" pitchFamily="34" charset="77"/>
              </a:rPr>
              <a:t>regiones</a:t>
            </a:r>
            <a:r>
              <a:rPr lang="en-US" sz="2200" dirty="0">
                <a:solidFill>
                  <a:schemeClr val="bg1"/>
                </a:solidFill>
                <a:latin typeface="Raleway Medium" panose="020B0603030101060003" pitchFamily="34" charset="77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Raleway Medium" panose="020B0603030101060003" pitchFamily="34" charset="77"/>
              </a:rPr>
              <a:t>hispanas</a:t>
            </a:r>
            <a:r>
              <a:rPr lang="en-US" sz="2200" dirty="0">
                <a:solidFill>
                  <a:schemeClr val="bg1"/>
                </a:solidFill>
                <a:latin typeface="Raleway Medium" panose="020B0603030101060003" pitchFamily="34" charset="77"/>
              </a:rPr>
              <a:t> de la </a:t>
            </a:r>
            <a:r>
              <a:rPr lang="en-US" sz="2200" dirty="0" err="1">
                <a:solidFill>
                  <a:schemeClr val="bg1"/>
                </a:solidFill>
                <a:latin typeface="Raleway Medium" panose="020B0603030101060003" pitchFamily="34" charset="77"/>
              </a:rPr>
              <a:t>Iglesia</a:t>
            </a:r>
            <a:r>
              <a:rPr lang="en-US" sz="2200" dirty="0">
                <a:solidFill>
                  <a:schemeClr val="bg1"/>
                </a:solidFill>
                <a:latin typeface="Raleway Medium" panose="020B0603030101060003" pitchFamily="34" charset="77"/>
              </a:rPr>
              <a:t> de Dios.</a:t>
            </a:r>
          </a:p>
          <a:p>
            <a:pPr marL="342900" indent="-342900">
              <a:buAutoNum type="arabicPeriod"/>
            </a:pPr>
            <a:r>
              <a:rPr lang="en-US" sz="2200" dirty="0">
                <a:solidFill>
                  <a:schemeClr val="bg1"/>
                </a:solidFill>
                <a:latin typeface="Raleway Medium" panose="020B0603030101060003" pitchFamily="34" charset="77"/>
              </a:rPr>
              <a:t>COVID-19 Gathering Regulations,</a:t>
            </a:r>
            <a:r>
              <a:rPr lang="en-US" sz="2200" i="1" dirty="0">
                <a:solidFill>
                  <a:schemeClr val="bg1"/>
                </a:solidFill>
                <a:latin typeface="Raleway Medium" panose="020B0603030101060003" pitchFamily="34" charset="77"/>
              </a:rPr>
              <a:t> Center for Disease Control and Prevention.</a:t>
            </a:r>
          </a:p>
          <a:p>
            <a:pPr marL="342900" indent="-342900">
              <a:buAutoNum type="arabicPeriod"/>
            </a:pPr>
            <a:r>
              <a:rPr lang="en-US" sz="2200" i="1" dirty="0">
                <a:solidFill>
                  <a:schemeClr val="bg1"/>
                </a:solidFill>
                <a:latin typeface="Raleway Medium" panose="020B0603030101060003" pitchFamily="34" charset="77"/>
              </a:rPr>
              <a:t>Videos </a:t>
            </a:r>
            <a:r>
              <a:rPr lang="en-US" sz="2200" i="1" dirty="0" err="1">
                <a:solidFill>
                  <a:schemeClr val="bg1"/>
                </a:solidFill>
                <a:latin typeface="Raleway Medium" panose="020B0603030101060003" pitchFamily="34" charset="77"/>
              </a:rPr>
              <a:t>en</a:t>
            </a:r>
            <a:r>
              <a:rPr lang="en-US" sz="2200" i="1" dirty="0">
                <a:solidFill>
                  <a:schemeClr val="bg1"/>
                </a:solidFill>
                <a:latin typeface="Raleway Medium" panose="020B0603030101060003" pitchFamily="34" charset="77"/>
              </a:rPr>
              <a:t> </a:t>
            </a:r>
            <a:r>
              <a:rPr lang="en-US" sz="2200" i="1" dirty="0" err="1">
                <a:solidFill>
                  <a:schemeClr val="bg1"/>
                </a:solidFill>
                <a:latin typeface="Raleway Medium" panose="020B0603030101060003" pitchFamily="34" charset="77"/>
              </a:rPr>
              <a:t>Español</a:t>
            </a:r>
            <a:r>
              <a:rPr lang="en-US" sz="2200" i="1" dirty="0">
                <a:solidFill>
                  <a:schemeClr val="bg1"/>
                </a:solidFill>
                <a:latin typeface="Raleway Medium" panose="020B0603030101060003" pitchFamily="34" charset="77"/>
              </a:rPr>
              <a:t> https://</a:t>
            </a:r>
            <a:r>
              <a:rPr lang="en-US" sz="2200" i="1" dirty="0" err="1">
                <a:solidFill>
                  <a:schemeClr val="bg1"/>
                </a:solidFill>
                <a:latin typeface="Raleway Medium" panose="020B0603030101060003" pitchFamily="34" charset="77"/>
              </a:rPr>
              <a:t>www.youtube.com</a:t>
            </a:r>
            <a:r>
              <a:rPr lang="en-US" sz="2200" i="1" dirty="0">
                <a:solidFill>
                  <a:schemeClr val="bg1"/>
                </a:solidFill>
                <a:latin typeface="Raleway Medium" panose="020B0603030101060003" pitchFamily="34" charset="77"/>
              </a:rPr>
              <a:t>/</a:t>
            </a:r>
            <a:r>
              <a:rPr lang="en-US" sz="2200" i="1" dirty="0" err="1">
                <a:solidFill>
                  <a:schemeClr val="bg1"/>
                </a:solidFill>
                <a:latin typeface="Raleway Medium" panose="020B0603030101060003" pitchFamily="34" charset="77"/>
              </a:rPr>
              <a:t>playlist?list</a:t>
            </a:r>
            <a:r>
              <a:rPr lang="en-US" sz="2200" i="1" dirty="0">
                <a:solidFill>
                  <a:schemeClr val="bg1"/>
                </a:solidFill>
                <a:latin typeface="Raleway Medium" panose="020B0603030101060003" pitchFamily="34" charset="77"/>
              </a:rPr>
              <a:t>=PLvrp9iOILTQZdKZTcAaYdyu4wKmhGCJNc</a:t>
            </a:r>
          </a:p>
          <a:p>
            <a:pPr marL="342900" indent="-342900">
              <a:buFontTx/>
              <a:buAutoNum type="arabicPeriod"/>
            </a:pPr>
            <a:r>
              <a:rPr lang="en-US" sz="2200" dirty="0">
                <a:solidFill>
                  <a:schemeClr val="bg1"/>
                </a:solidFill>
                <a:latin typeface="Raleway Medium" panose="020B0603030101060003" pitchFamily="34" charset="77"/>
              </a:rPr>
              <a:t>International Executive Committee, </a:t>
            </a:r>
            <a:r>
              <a:rPr lang="en-US" sz="2200" i="1" dirty="0">
                <a:solidFill>
                  <a:schemeClr val="bg1"/>
                </a:solidFill>
                <a:latin typeface="Raleway Medium" panose="020B0603030101060003" pitchFamily="34" charset="77"/>
              </a:rPr>
              <a:t>Church of God</a:t>
            </a:r>
          </a:p>
          <a:p>
            <a:pPr marL="342900" indent="-342900">
              <a:buFontTx/>
              <a:buAutoNum type="arabicPeriod"/>
            </a:pPr>
            <a:r>
              <a:rPr lang="en-US" sz="2200" dirty="0">
                <a:solidFill>
                  <a:schemeClr val="bg1"/>
                </a:solidFill>
                <a:latin typeface="Raleway Medium" panose="020B0603030101060003" pitchFamily="34" charset="77"/>
              </a:rPr>
              <a:t>Junta </a:t>
            </a:r>
            <a:r>
              <a:rPr lang="en-US" sz="2200" dirty="0" err="1">
                <a:solidFill>
                  <a:schemeClr val="bg1"/>
                </a:solidFill>
                <a:latin typeface="Raleway Medium" panose="020B0603030101060003" pitchFamily="34" charset="77"/>
              </a:rPr>
              <a:t>Asesora</a:t>
            </a:r>
            <a:r>
              <a:rPr lang="en-US" sz="2200" dirty="0">
                <a:solidFill>
                  <a:schemeClr val="bg1"/>
                </a:solidFill>
                <a:latin typeface="Raleway Medium" panose="020B0603030101060003" pitchFamily="34" charset="77"/>
              </a:rPr>
              <a:t> de </a:t>
            </a:r>
            <a:r>
              <a:rPr lang="en-US" sz="2200" dirty="0" err="1">
                <a:solidFill>
                  <a:schemeClr val="bg1"/>
                </a:solidFill>
                <a:latin typeface="Raleway Medium" panose="020B0603030101060003" pitchFamily="34" charset="77"/>
              </a:rPr>
              <a:t>Ministerios</a:t>
            </a:r>
            <a:r>
              <a:rPr lang="en-US" sz="2200" dirty="0">
                <a:solidFill>
                  <a:schemeClr val="bg1"/>
                </a:solidFill>
                <a:latin typeface="Raleway Medium" panose="020B0603030101060003" pitchFamily="34" charset="77"/>
              </a:rPr>
              <a:t> Hispanos</a:t>
            </a:r>
            <a:r>
              <a:rPr lang="en-US" sz="2200" i="1" dirty="0">
                <a:solidFill>
                  <a:schemeClr val="bg1"/>
                </a:solidFill>
                <a:latin typeface="Raleway Medium" panose="020B0603030101060003" pitchFamily="34" charset="77"/>
              </a:rPr>
              <a:t>, </a:t>
            </a:r>
            <a:r>
              <a:rPr lang="en-US" sz="2200" i="1" dirty="0" err="1">
                <a:solidFill>
                  <a:schemeClr val="bg1"/>
                </a:solidFill>
                <a:latin typeface="Raleway Medium" panose="020B0603030101060003" pitchFamily="34" charset="77"/>
              </a:rPr>
              <a:t>Iglesia</a:t>
            </a:r>
            <a:r>
              <a:rPr lang="en-US" sz="2200" i="1" dirty="0">
                <a:solidFill>
                  <a:schemeClr val="bg1"/>
                </a:solidFill>
                <a:latin typeface="Raleway Medium" panose="020B0603030101060003" pitchFamily="34" charset="77"/>
              </a:rPr>
              <a:t> de Dios</a:t>
            </a:r>
          </a:p>
          <a:p>
            <a:pPr marL="342900" indent="-342900">
              <a:buFontTx/>
              <a:buAutoNum type="arabicPeriod"/>
            </a:pPr>
            <a:r>
              <a:rPr lang="en-US" sz="2200" dirty="0" err="1">
                <a:solidFill>
                  <a:schemeClr val="bg1"/>
                </a:solidFill>
                <a:latin typeface="Raleway Medium" panose="020B0603030101060003" pitchFamily="34" charset="77"/>
              </a:rPr>
              <a:t>Pastorear</a:t>
            </a:r>
            <a:r>
              <a:rPr lang="en-US" sz="2200" dirty="0">
                <a:solidFill>
                  <a:schemeClr val="bg1"/>
                </a:solidFill>
                <a:latin typeface="Raleway Medium" panose="020B0603030101060003" pitchFamily="34" charset="77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Raleway Medium" panose="020B0603030101060003" pitchFamily="34" charset="77"/>
              </a:rPr>
              <a:t>en</a:t>
            </a:r>
            <a:r>
              <a:rPr lang="en-US" sz="2200" dirty="0">
                <a:solidFill>
                  <a:schemeClr val="bg1"/>
                </a:solidFill>
                <a:latin typeface="Raleway Medium" panose="020B0603030101060003" pitchFamily="34" charset="77"/>
              </a:rPr>
              <a:t> una </a:t>
            </a:r>
            <a:r>
              <a:rPr lang="en-US" sz="2200" dirty="0" err="1">
                <a:solidFill>
                  <a:schemeClr val="bg1"/>
                </a:solidFill>
                <a:latin typeface="Raleway Medium" panose="020B0603030101060003" pitchFamily="34" charset="77"/>
              </a:rPr>
              <a:t>cultura</a:t>
            </a:r>
            <a:r>
              <a:rPr lang="en-US" sz="2200" dirty="0">
                <a:solidFill>
                  <a:schemeClr val="bg1"/>
                </a:solidFill>
                <a:latin typeface="Raleway Medium" panose="020B0603030101060003" pitchFamily="34" charset="77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Raleway Medium" panose="020B0603030101060003" pitchFamily="34" charset="77"/>
              </a:rPr>
              <a:t>pospandemica</a:t>
            </a:r>
            <a:r>
              <a:rPr lang="en-US" sz="2200" dirty="0">
                <a:solidFill>
                  <a:schemeClr val="bg1"/>
                </a:solidFill>
                <a:latin typeface="Raleway Medium" panose="020B0603030101060003" pitchFamily="34" charset="77"/>
              </a:rPr>
              <a:t>, </a:t>
            </a:r>
            <a:r>
              <a:rPr lang="en-US" sz="2200" i="1" dirty="0">
                <a:solidFill>
                  <a:schemeClr val="bg1"/>
                </a:solidFill>
                <a:latin typeface="Raleway Medium" panose="020B0603030101060003" pitchFamily="34" charset="77"/>
              </a:rPr>
              <a:t>Delmarva-DC COG.</a:t>
            </a:r>
          </a:p>
          <a:p>
            <a:pPr marL="342900" indent="-342900">
              <a:buAutoNum type="arabicPeriod"/>
            </a:pPr>
            <a:r>
              <a:rPr lang="en-US" sz="2200" dirty="0" err="1">
                <a:solidFill>
                  <a:schemeClr val="bg1"/>
                </a:solidFill>
                <a:latin typeface="Raleway Medium" panose="020B0603030101060003" pitchFamily="34" charset="77"/>
              </a:rPr>
              <a:t>Regulaciones</a:t>
            </a:r>
            <a:r>
              <a:rPr lang="en-US" sz="2200" dirty="0">
                <a:solidFill>
                  <a:schemeClr val="bg1"/>
                </a:solidFill>
                <a:latin typeface="Raleway Medium" panose="020B0603030101060003" pitchFamily="34" charset="77"/>
              </a:rPr>
              <a:t> de </a:t>
            </a:r>
            <a:r>
              <a:rPr lang="en-US" sz="2200" dirty="0" err="1">
                <a:solidFill>
                  <a:schemeClr val="bg1"/>
                </a:solidFill>
                <a:latin typeface="Raleway Medium" panose="020B0603030101060003" pitchFamily="34" charset="77"/>
              </a:rPr>
              <a:t>Condados</a:t>
            </a:r>
            <a:r>
              <a:rPr lang="en-US" sz="2200" dirty="0">
                <a:solidFill>
                  <a:schemeClr val="bg1"/>
                </a:solidFill>
                <a:latin typeface="Raleway Medium" panose="020B0603030101060003" pitchFamily="34" charset="77"/>
              </a:rPr>
              <a:t> y </a:t>
            </a:r>
            <a:r>
              <a:rPr lang="en-US" sz="2200" dirty="0" err="1">
                <a:solidFill>
                  <a:schemeClr val="bg1"/>
                </a:solidFill>
                <a:latin typeface="Raleway Medium" panose="020B0603030101060003" pitchFamily="34" charset="77"/>
              </a:rPr>
              <a:t>Estados</a:t>
            </a:r>
            <a:r>
              <a:rPr lang="en-US" sz="2200" dirty="0">
                <a:solidFill>
                  <a:schemeClr val="bg1"/>
                </a:solidFill>
                <a:latin typeface="Raleway Medium" panose="020B0603030101060003" pitchFamily="34" charset="77"/>
              </a:rPr>
              <a:t>, </a:t>
            </a:r>
            <a:r>
              <a:rPr lang="en-US" sz="2200" i="1" dirty="0">
                <a:solidFill>
                  <a:schemeClr val="bg1"/>
                </a:solidFill>
                <a:latin typeface="Raleway Medium" panose="020B0603030101060003" pitchFamily="34" charset="77"/>
              </a:rPr>
              <a:t>EE.UU.</a:t>
            </a:r>
          </a:p>
          <a:p>
            <a:pPr marL="342900" indent="-342900">
              <a:buFontTx/>
              <a:buAutoNum type="arabicPeriod"/>
            </a:pPr>
            <a:r>
              <a:rPr lang="en-US" sz="2200" dirty="0">
                <a:solidFill>
                  <a:schemeClr val="bg1"/>
                </a:solidFill>
                <a:latin typeface="Raleway Medium" panose="020B0603030101060003" pitchFamily="34" charset="77"/>
              </a:rPr>
              <a:t>“Recover and </a:t>
            </a:r>
            <a:r>
              <a:rPr lang="en-US" sz="2200" dirty="0" err="1">
                <a:solidFill>
                  <a:schemeClr val="bg1"/>
                </a:solidFill>
                <a:latin typeface="Raleway Medium" panose="020B0603030101060003" pitchFamily="34" charset="77"/>
              </a:rPr>
              <a:t>ReEmerge</a:t>
            </a:r>
            <a:r>
              <a:rPr lang="en-US" sz="2200" dirty="0">
                <a:solidFill>
                  <a:schemeClr val="bg1"/>
                </a:solidFill>
                <a:latin typeface="Raleway Medium" panose="020B0603030101060003" pitchFamily="34" charset="77"/>
              </a:rPr>
              <a:t>”, Wheaton College Billy Graham Center, </a:t>
            </a:r>
            <a:r>
              <a:rPr lang="en-US" sz="2200" i="1" dirty="0">
                <a:solidFill>
                  <a:schemeClr val="bg1"/>
                </a:solidFill>
                <a:latin typeface="Raleway Medium" panose="020B0603030101060003" pitchFamily="34" charset="77"/>
              </a:rPr>
              <a:t>Ed Stetzer.</a:t>
            </a:r>
          </a:p>
        </p:txBody>
      </p:sp>
    </p:spTree>
    <p:extLst>
      <p:ext uri="{BB962C8B-B14F-4D97-AF65-F5344CB8AC3E}">
        <p14:creationId xmlns:p14="http://schemas.microsoft.com/office/powerpoint/2010/main" val="32497042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71" grpId="0"/>
      <p:bldP spid="7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3E3B71ED-E05A-45ED-B62B-B9723EFE1270}"/>
              </a:ext>
            </a:extLst>
          </p:cNvPr>
          <p:cNvSpPr/>
          <p:nvPr/>
        </p:nvSpPr>
        <p:spPr>
          <a:xfrm flipH="1" flipV="1">
            <a:off x="838198" y="1"/>
            <a:ext cx="11353802" cy="6857999"/>
          </a:xfrm>
          <a:custGeom>
            <a:avLst/>
            <a:gdLst>
              <a:gd name="connsiteX0" fmla="*/ 0 w 11353802"/>
              <a:gd name="connsiteY0" fmla="*/ 0 h 6857999"/>
              <a:gd name="connsiteX1" fmla="*/ 8821374 w 11353802"/>
              <a:gd name="connsiteY1" fmla="*/ 0 h 6857999"/>
              <a:gd name="connsiteX2" fmla="*/ 9044349 w 11353802"/>
              <a:gd name="connsiteY2" fmla="*/ 212587 h 6857999"/>
              <a:gd name="connsiteX3" fmla="*/ 11353802 w 11353802"/>
              <a:gd name="connsiteY3" fmla="*/ 5788102 h 6857999"/>
              <a:gd name="connsiteX4" fmla="*/ 11313093 w 11353802"/>
              <a:gd name="connsiteY4" fmla="*/ 6594294 h 6857999"/>
              <a:gd name="connsiteX5" fmla="*/ 11279584 w 11353802"/>
              <a:gd name="connsiteY5" fmla="*/ 6857999 h 6857999"/>
              <a:gd name="connsiteX6" fmla="*/ 0 w 11353802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53802" h="6857999">
                <a:moveTo>
                  <a:pt x="0" y="0"/>
                </a:moveTo>
                <a:lnTo>
                  <a:pt x="8821374" y="0"/>
                </a:lnTo>
                <a:lnTo>
                  <a:pt x="9044349" y="212587"/>
                </a:lnTo>
                <a:cubicBezTo>
                  <a:pt x="10471247" y="1639485"/>
                  <a:pt x="11353802" y="3610727"/>
                  <a:pt x="11353802" y="5788102"/>
                </a:cubicBezTo>
                <a:cubicBezTo>
                  <a:pt x="11353802" y="6060273"/>
                  <a:pt x="11340012" y="6329224"/>
                  <a:pt x="11313093" y="6594294"/>
                </a:cubicBezTo>
                <a:lnTo>
                  <a:pt x="11279584" y="6857999"/>
                </a:lnTo>
                <a:lnTo>
                  <a:pt x="0" y="6857999"/>
                </a:lnTo>
                <a:close/>
              </a:path>
            </a:pathLst>
          </a:custGeom>
          <a:gradFill>
            <a:gsLst>
              <a:gs pos="100000">
                <a:schemeClr val="accent1">
                  <a:alpha val="30000"/>
                </a:schemeClr>
              </a:gs>
              <a:gs pos="1000">
                <a:schemeClr val="accent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00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CB75E10B-71F3-084F-BAB9-26338AA6FA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700" y="355658"/>
            <a:ext cx="2962912" cy="2962912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7A112D1-7BFC-F146-B07E-EF06DB1631B1}"/>
              </a:ext>
            </a:extLst>
          </p:cNvPr>
          <p:cNvSpPr txBox="1"/>
          <p:nvPr/>
        </p:nvSpPr>
        <p:spPr>
          <a:xfrm>
            <a:off x="3559628" y="3674227"/>
            <a:ext cx="850322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GT" sz="2400" b="1" baseline="30000" dirty="0">
                <a:solidFill>
                  <a:schemeClr val="bg1"/>
                </a:solidFill>
                <a:latin typeface="Raleway Medium" panose="020B0603030101060003" pitchFamily="34" charset="77"/>
              </a:rPr>
              <a:t>6 </a:t>
            </a:r>
            <a:r>
              <a:rPr lang="es-GT" sz="2400" dirty="0">
                <a:solidFill>
                  <a:schemeClr val="bg1"/>
                </a:solidFill>
                <a:latin typeface="Raleway Medium" panose="020B0603030101060003" pitchFamily="34" charset="77"/>
              </a:rPr>
              <a:t>Por nada estéis afanosos, sino sean conocidas vuestras peticiones delante de Dios en toda oración y ruego, con acción de gracias.</a:t>
            </a:r>
          </a:p>
          <a:p>
            <a:pPr algn="r"/>
            <a:r>
              <a:rPr lang="es-GT" sz="2400" b="1" baseline="30000" dirty="0">
                <a:solidFill>
                  <a:schemeClr val="bg1"/>
                </a:solidFill>
                <a:latin typeface="Raleway Medium" panose="020B0603030101060003" pitchFamily="34" charset="77"/>
              </a:rPr>
              <a:t>7 </a:t>
            </a:r>
            <a:r>
              <a:rPr lang="es-GT" sz="2400" dirty="0">
                <a:solidFill>
                  <a:schemeClr val="bg1"/>
                </a:solidFill>
                <a:latin typeface="Raleway Medium" panose="020B0603030101060003" pitchFamily="34" charset="77"/>
              </a:rPr>
              <a:t>Y la paz de Dios, que sobrepasa todo entendimiento, guardará vuestros corazones y vuestros pensamientos en Cristo Jesús.</a:t>
            </a:r>
          </a:p>
          <a:p>
            <a:pPr algn="r"/>
            <a:endParaRPr lang="es-GT" sz="2000" dirty="0">
              <a:solidFill>
                <a:schemeClr val="bg1"/>
              </a:solidFill>
              <a:latin typeface="Raleway Medium" panose="020B0603030101060003" pitchFamily="34" charset="77"/>
            </a:endParaRPr>
          </a:p>
          <a:p>
            <a:pPr algn="r"/>
            <a:r>
              <a:rPr lang="es-GT" sz="2000" b="1" dirty="0">
                <a:solidFill>
                  <a:schemeClr val="bg1"/>
                </a:solidFill>
                <a:latin typeface="Raleway Medium" panose="020B0603030101060003" pitchFamily="34" charset="77"/>
              </a:rPr>
              <a:t>Filipenses 4:6-7 Reina-Valera 1960 </a:t>
            </a:r>
          </a:p>
          <a:p>
            <a:pPr algn="r"/>
            <a:endParaRPr lang="es-GT" sz="2000" dirty="0">
              <a:solidFill>
                <a:schemeClr val="bg1"/>
              </a:solidFill>
              <a:latin typeface="Raleway Medium" panose="020B0603030101060003" pitchFamily="34" charset="77"/>
            </a:endParaRPr>
          </a:p>
          <a:p>
            <a:pPr algn="r"/>
            <a:endParaRPr lang="es-GT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105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5" descr="Captura de pantalla de un celular con texto&#10;&#10;Descripción generada automáticamente">
            <a:extLst>
              <a:ext uri="{FF2B5EF4-FFF2-40B4-BE49-F238E27FC236}">
                <a16:creationId xmlns:a16="http://schemas.microsoft.com/office/drawing/2014/main" id="{19BB704A-B090-2648-B0DD-32234C3CF6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79" r="989"/>
          <a:stretch/>
        </p:blipFill>
        <p:spPr>
          <a:xfrm>
            <a:off x="0" y="150827"/>
            <a:ext cx="12192001" cy="6707173"/>
          </a:xfrm>
          <a:prstGeom prst="rect">
            <a:avLst/>
          </a:prstGeom>
        </p:spPr>
      </p:pic>
      <p:pic>
        <p:nvPicPr>
          <p:cNvPr id="3" name="Imagen 2" descr="Imagen que contiene edificio, edificio de gobierno&#10;&#10;Descripción generada automáticamente">
            <a:extLst>
              <a:ext uri="{FF2B5EF4-FFF2-40B4-BE49-F238E27FC236}">
                <a16:creationId xmlns:a16="http://schemas.microsoft.com/office/drawing/2014/main" id="{B9C8D173-F9C5-9041-8170-9546959A2D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6840" y="150827"/>
            <a:ext cx="1275160" cy="90138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ADD6B61-7E75-674F-A803-6D79A1EDCE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1" y="202187"/>
            <a:ext cx="850020" cy="85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506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2194ABD0-799A-DD49-B5E1-5FA687AF9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4483" y="-1"/>
            <a:ext cx="12366484" cy="664698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1F5579E3-6B00-4142-80D2-6C56F0158A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50020" cy="85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91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7A5E4FBB-18E1-F746-BF09-4C581EDE5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75" b="6580"/>
          <a:stretch/>
        </p:blipFill>
        <p:spPr>
          <a:xfrm>
            <a:off x="0" y="633047"/>
            <a:ext cx="12399084" cy="566224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6824BE4-BCF1-134F-A3C6-93E8ABD3BB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1980" y="5374933"/>
            <a:ext cx="850020" cy="85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42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DDB6E861-1FA0-485D-878D-CA01C7AC22DD}"/>
              </a:ext>
            </a:extLst>
          </p:cNvPr>
          <p:cNvSpPr/>
          <p:nvPr/>
        </p:nvSpPr>
        <p:spPr>
          <a:xfrm>
            <a:off x="2077951" y="0"/>
            <a:ext cx="1011405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6">
            <a:extLst>
              <a:ext uri="{FF2B5EF4-FFF2-40B4-BE49-F238E27FC236}">
                <a16:creationId xmlns:a16="http://schemas.microsoft.com/office/drawing/2014/main" id="{6EE48DB0-5489-F643-934C-B6592E40CC3E}"/>
              </a:ext>
            </a:extLst>
          </p:cNvPr>
          <p:cNvSpPr txBox="1"/>
          <p:nvPr/>
        </p:nvSpPr>
        <p:spPr>
          <a:xfrm rot="16200000">
            <a:off x="-1665356" y="3278704"/>
            <a:ext cx="54044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spc="-150" dirty="0">
                <a:solidFill>
                  <a:schemeClr val="bg1"/>
                </a:solidFill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FASE 1</a:t>
            </a:r>
            <a:endParaRPr lang="id-ID" sz="8000" b="1" spc="-150" dirty="0">
              <a:solidFill>
                <a:schemeClr val="bg1"/>
              </a:solidFill>
              <a:latin typeface="Raleway" panose="020B0503030101060003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9" name="Marcador de contenido 2">
            <a:extLst>
              <a:ext uri="{FF2B5EF4-FFF2-40B4-BE49-F238E27FC236}">
                <a16:creationId xmlns:a16="http://schemas.microsoft.com/office/drawing/2014/main" id="{AA0EEF3C-1336-D545-AF76-E27134E7A27E}"/>
              </a:ext>
            </a:extLst>
          </p:cNvPr>
          <p:cNvSpPr txBox="1">
            <a:spLocks/>
          </p:cNvSpPr>
          <p:nvPr/>
        </p:nvSpPr>
        <p:spPr>
          <a:xfrm>
            <a:off x="2241791" y="174731"/>
            <a:ext cx="9733544" cy="6508537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US" sz="4000" b="1" dirty="0">
                <a:solidFill>
                  <a:schemeClr val="accent6"/>
                </a:solidFill>
                <a:latin typeface="Raleway Medium" panose="020B0603030101060003" pitchFamily="34" charset="77"/>
              </a:rPr>
              <a:t>TODAS LAS PERSONAS VULNERABLES </a:t>
            </a:r>
            <a:r>
              <a:rPr lang="es-US" sz="4000" dirty="0">
                <a:solidFill>
                  <a:schemeClr val="bg1"/>
                </a:solidFill>
                <a:latin typeface="Raleway Medium" panose="020B0603030101060003" pitchFamily="34" charset="77"/>
              </a:rPr>
              <a:t>deben seguir quedándose en casa. Los miembros de hogares donde vivan personas vulnerables deben tener en cuenta que al regresar al trabajo o a otros entornos donde no sea posible practicar el distanciamiento social, podrían llevar el virus de regreso a casa. Se deben tomar precauciones para aislarse de las personas vulnerables que vivan en la casa. </a:t>
            </a:r>
          </a:p>
          <a:p>
            <a:pPr>
              <a:lnSpc>
                <a:spcPct val="120000"/>
              </a:lnSpc>
            </a:pPr>
            <a:r>
              <a:rPr lang="es-US" sz="4000" dirty="0">
                <a:solidFill>
                  <a:schemeClr val="bg1"/>
                </a:solidFill>
                <a:latin typeface="Raleway Medium" panose="020B0603030101060003" pitchFamily="34" charset="77"/>
              </a:rPr>
              <a:t>Todas las personas, </a:t>
            </a:r>
            <a:r>
              <a:rPr lang="es-US" sz="4000" b="1" dirty="0">
                <a:solidFill>
                  <a:schemeClr val="accent6"/>
                </a:solidFill>
                <a:latin typeface="Raleway Medium" panose="020B0603030101060003" pitchFamily="34" charset="77"/>
              </a:rPr>
              <a:t>CUANDO ESTÉN EN LUGARES PÚBLICOS </a:t>
            </a:r>
            <a:r>
              <a:rPr lang="es-US" sz="4000" dirty="0">
                <a:solidFill>
                  <a:schemeClr val="bg1"/>
                </a:solidFill>
                <a:latin typeface="Raleway Medium" panose="020B0603030101060003" pitchFamily="34" charset="77"/>
              </a:rPr>
              <a:t>(p. ej., parques, áreas de recreación al aire libre, áreas comerciales), deben maximizar la distancia física entre ellas y los demás. Se deben evitar los entornos sociales con más de 10 personas, donde quizás no sea posible practicar el distanciamiento adecuado, a menos que se tomen medidas de precaución. </a:t>
            </a:r>
          </a:p>
          <a:p>
            <a:pPr>
              <a:lnSpc>
                <a:spcPct val="120000"/>
              </a:lnSpc>
            </a:pPr>
            <a:r>
              <a:rPr lang="es-US" sz="4000" dirty="0">
                <a:solidFill>
                  <a:schemeClr val="bg1"/>
                </a:solidFill>
                <a:latin typeface="Raleway Medium" panose="020B0603030101060003" pitchFamily="34" charset="77"/>
              </a:rPr>
              <a:t>Eviten </a:t>
            </a:r>
            <a:r>
              <a:rPr lang="es-US" sz="4000" b="1" dirty="0">
                <a:solidFill>
                  <a:schemeClr val="accent6"/>
                </a:solidFill>
                <a:latin typeface="Raleway Medium" panose="020B0603030101060003" pitchFamily="34" charset="77"/>
              </a:rPr>
              <a:t>SOCIALIZAR</a:t>
            </a:r>
            <a:r>
              <a:rPr lang="es-US" sz="4000" dirty="0">
                <a:solidFill>
                  <a:schemeClr val="bg1"/>
                </a:solidFill>
                <a:latin typeface="Raleway Medium" panose="020B0603030101060003" pitchFamily="34" charset="77"/>
              </a:rPr>
              <a:t> en grupos de más de 10 personas en circunstancias que no permitan fácilmente el distanciamiento físico adecuado (p. ej., recepciones, ferias comerciales). </a:t>
            </a:r>
          </a:p>
          <a:p>
            <a:pPr>
              <a:lnSpc>
                <a:spcPct val="120000"/>
              </a:lnSpc>
            </a:pPr>
            <a:r>
              <a:rPr lang="es-US" sz="4000" b="1" dirty="0">
                <a:solidFill>
                  <a:schemeClr val="accent6"/>
                </a:solidFill>
                <a:latin typeface="Raleway Medium" panose="020B0603030101060003" pitchFamily="34" charset="77"/>
              </a:rPr>
              <a:t>MINIMICEN LOS VIAJES QUE NO SEAN ESENCIALES </a:t>
            </a:r>
            <a:r>
              <a:rPr lang="es-US" sz="4000" dirty="0">
                <a:solidFill>
                  <a:schemeClr val="bg1"/>
                </a:solidFill>
                <a:latin typeface="Raleway Medium" panose="020B0603030101060003" pitchFamily="34" charset="77"/>
              </a:rPr>
              <a:t>y sigan las directrices de los CDC sobre el aislamiento después de un viaje. </a:t>
            </a:r>
          </a:p>
          <a:p>
            <a:endParaRPr lang="es-US" dirty="0"/>
          </a:p>
        </p:txBody>
      </p:sp>
      <p:sp>
        <p:nvSpPr>
          <p:cNvPr id="8" name="AutoShape 59">
            <a:extLst>
              <a:ext uri="{FF2B5EF4-FFF2-40B4-BE49-F238E27FC236}">
                <a16:creationId xmlns:a16="http://schemas.microsoft.com/office/drawing/2014/main" id="{15BF1C7D-68C0-AA41-9B7C-16BAD91459EB}"/>
              </a:ext>
            </a:extLst>
          </p:cNvPr>
          <p:cNvSpPr>
            <a:spLocks/>
          </p:cNvSpPr>
          <p:nvPr/>
        </p:nvSpPr>
        <p:spPr bwMode="auto">
          <a:xfrm>
            <a:off x="-168074" y="1356760"/>
            <a:ext cx="2058976" cy="2055460"/>
          </a:xfrm>
          <a:custGeom>
            <a:avLst/>
            <a:gdLst>
              <a:gd name="T0" fmla="+- 0 10794 23"/>
              <a:gd name="T1" fmla="*/ T0 w 21543"/>
              <a:gd name="T2" fmla="*/ 10800 h 21600"/>
              <a:gd name="T3" fmla="+- 0 10794 23"/>
              <a:gd name="T4" fmla="*/ T3 w 21543"/>
              <a:gd name="T5" fmla="*/ 10800 h 21600"/>
              <a:gd name="T6" fmla="+- 0 10794 23"/>
              <a:gd name="T7" fmla="*/ T6 w 21543"/>
              <a:gd name="T8" fmla="*/ 10800 h 21600"/>
              <a:gd name="T9" fmla="+- 0 10794 23"/>
              <a:gd name="T10" fmla="*/ T9 w 2154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3" h="21600">
                <a:moveTo>
                  <a:pt x="16976" y="19986"/>
                </a:moveTo>
                <a:lnTo>
                  <a:pt x="11226" y="17680"/>
                </a:lnTo>
                <a:cubicBezTo>
                  <a:pt x="11088" y="17626"/>
                  <a:pt x="10946" y="17608"/>
                  <a:pt x="10806" y="17600"/>
                </a:cubicBezTo>
                <a:lnTo>
                  <a:pt x="19660" y="3837"/>
                </a:lnTo>
                <a:cubicBezTo>
                  <a:pt x="19660" y="3837"/>
                  <a:pt x="16976" y="19986"/>
                  <a:pt x="16976" y="19986"/>
                </a:cubicBezTo>
                <a:close/>
                <a:moveTo>
                  <a:pt x="6859" y="16244"/>
                </a:moveTo>
                <a:cubicBezTo>
                  <a:pt x="6858" y="16242"/>
                  <a:pt x="6855" y="16240"/>
                  <a:pt x="6854" y="16238"/>
                </a:cubicBezTo>
                <a:lnTo>
                  <a:pt x="19606" y="2552"/>
                </a:lnTo>
                <a:lnTo>
                  <a:pt x="8735" y="19536"/>
                </a:lnTo>
                <a:cubicBezTo>
                  <a:pt x="8735" y="19536"/>
                  <a:pt x="6859" y="16244"/>
                  <a:pt x="6859" y="16244"/>
                </a:cubicBezTo>
                <a:close/>
                <a:moveTo>
                  <a:pt x="2111" y="14024"/>
                </a:moveTo>
                <a:lnTo>
                  <a:pt x="17712" y="3595"/>
                </a:lnTo>
                <a:lnTo>
                  <a:pt x="6369" y="15770"/>
                </a:lnTo>
                <a:cubicBezTo>
                  <a:pt x="6309" y="15734"/>
                  <a:pt x="6256" y="15687"/>
                  <a:pt x="6190" y="15660"/>
                </a:cubicBezTo>
                <a:cubicBezTo>
                  <a:pt x="6190" y="15660"/>
                  <a:pt x="2111" y="14024"/>
                  <a:pt x="2111" y="14024"/>
                </a:cubicBezTo>
                <a:close/>
                <a:moveTo>
                  <a:pt x="21234" y="108"/>
                </a:moveTo>
                <a:cubicBezTo>
                  <a:pt x="21123" y="35"/>
                  <a:pt x="20996" y="0"/>
                  <a:pt x="20868" y="0"/>
                </a:cubicBezTo>
                <a:cubicBezTo>
                  <a:pt x="20738" y="0"/>
                  <a:pt x="20608" y="36"/>
                  <a:pt x="20495" y="113"/>
                </a:cubicBezTo>
                <a:lnTo>
                  <a:pt x="299" y="13613"/>
                </a:lnTo>
                <a:cubicBezTo>
                  <a:pt x="91" y="13751"/>
                  <a:pt x="-23" y="13995"/>
                  <a:pt x="3" y="14244"/>
                </a:cubicBezTo>
                <a:cubicBezTo>
                  <a:pt x="28" y="14494"/>
                  <a:pt x="190" y="14708"/>
                  <a:pt x="422" y="14801"/>
                </a:cubicBezTo>
                <a:lnTo>
                  <a:pt x="5689" y="16914"/>
                </a:lnTo>
                <a:lnTo>
                  <a:pt x="8166" y="21259"/>
                </a:lnTo>
                <a:cubicBezTo>
                  <a:pt x="8284" y="21468"/>
                  <a:pt x="8505" y="21597"/>
                  <a:pt x="8743" y="21599"/>
                </a:cubicBezTo>
                <a:lnTo>
                  <a:pt x="8751" y="21599"/>
                </a:lnTo>
                <a:cubicBezTo>
                  <a:pt x="8987" y="21599"/>
                  <a:pt x="9206" y="21474"/>
                  <a:pt x="9328" y="21271"/>
                </a:cubicBezTo>
                <a:lnTo>
                  <a:pt x="10726" y="18934"/>
                </a:lnTo>
                <a:lnTo>
                  <a:pt x="17253" y="21551"/>
                </a:lnTo>
                <a:cubicBezTo>
                  <a:pt x="17332" y="21584"/>
                  <a:pt x="17418" y="21599"/>
                  <a:pt x="17502" y="21599"/>
                </a:cubicBezTo>
                <a:cubicBezTo>
                  <a:pt x="17617" y="21599"/>
                  <a:pt x="17731" y="21571"/>
                  <a:pt x="17832" y="21512"/>
                </a:cubicBezTo>
                <a:cubicBezTo>
                  <a:pt x="18010" y="21412"/>
                  <a:pt x="18133" y="21238"/>
                  <a:pt x="18167" y="21035"/>
                </a:cubicBezTo>
                <a:lnTo>
                  <a:pt x="21533" y="785"/>
                </a:lnTo>
                <a:cubicBezTo>
                  <a:pt x="21576" y="520"/>
                  <a:pt x="21459" y="254"/>
                  <a:pt x="21234" y="108"/>
                </a:cubicBezTo>
              </a:path>
            </a:pathLst>
          </a:custGeom>
          <a:solidFill>
            <a:srgbClr val="F5F5F5">
              <a:alpha val="5000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pic>
        <p:nvPicPr>
          <p:cNvPr id="3" name="Imagen 2" descr="Imagen que contiene edificio, edificio de gobierno&#10;&#10;Descripción generada automáticamente">
            <a:extLst>
              <a:ext uri="{FF2B5EF4-FFF2-40B4-BE49-F238E27FC236}">
                <a16:creationId xmlns:a16="http://schemas.microsoft.com/office/drawing/2014/main" id="{FD8E77D6-7791-0743-B011-D9727FA440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71" y="513114"/>
            <a:ext cx="1077210" cy="76145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C592F67-560B-A74C-95AF-CD53302D24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71" y="1679998"/>
            <a:ext cx="901381" cy="901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470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6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DDB6E861-1FA0-485D-878D-CA01C7AC22DD}"/>
              </a:ext>
            </a:extLst>
          </p:cNvPr>
          <p:cNvSpPr/>
          <p:nvPr/>
        </p:nvSpPr>
        <p:spPr>
          <a:xfrm>
            <a:off x="2082187" y="18956"/>
            <a:ext cx="10109813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Marcador de contenido 2">
            <a:extLst>
              <a:ext uri="{FF2B5EF4-FFF2-40B4-BE49-F238E27FC236}">
                <a16:creationId xmlns:a16="http://schemas.microsoft.com/office/drawing/2014/main" id="{AA0EEF3C-1336-D545-AF76-E27134E7A27E}"/>
              </a:ext>
            </a:extLst>
          </p:cNvPr>
          <p:cNvSpPr txBox="1">
            <a:spLocks/>
          </p:cNvSpPr>
          <p:nvPr/>
        </p:nvSpPr>
        <p:spPr>
          <a:xfrm>
            <a:off x="2335576" y="424684"/>
            <a:ext cx="9481286" cy="621795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US" sz="2200" b="1" dirty="0">
                <a:solidFill>
                  <a:schemeClr val="bg1"/>
                </a:solidFill>
                <a:latin typeface="Raleway Medium" panose="020B0603030101060003" pitchFamily="34" charset="77"/>
              </a:rPr>
              <a:t>Las</a:t>
            </a:r>
            <a:r>
              <a:rPr lang="es-US" sz="2200" b="1" dirty="0">
                <a:solidFill>
                  <a:schemeClr val="accent6"/>
                </a:solidFill>
                <a:latin typeface="Raleway Medium" panose="020B0603030101060003" pitchFamily="34" charset="77"/>
              </a:rPr>
              <a:t> ESCUELAS Y LAS ACTIVIDADES ORGANIZADAS PARA JÓVENES Y NIÑOS </a:t>
            </a:r>
            <a:r>
              <a:rPr lang="es-US" sz="2200" dirty="0">
                <a:solidFill>
                  <a:schemeClr val="bg1"/>
                </a:solidFill>
                <a:latin typeface="Raleway Medium" panose="020B0603030101060003" pitchFamily="34" charset="77"/>
              </a:rPr>
              <a:t>(p. ej., guarderías, campamentos) que estén actualmente cerradas deben permanecer cerradas. </a:t>
            </a:r>
          </a:p>
          <a:p>
            <a:r>
              <a:rPr lang="es-US" sz="2200" dirty="0">
                <a:solidFill>
                  <a:schemeClr val="bg1"/>
                </a:solidFill>
                <a:latin typeface="Raleway Medium" panose="020B0603030101060003" pitchFamily="34" charset="77"/>
              </a:rPr>
              <a:t>Las </a:t>
            </a:r>
            <a:r>
              <a:rPr lang="es-US" sz="2200" b="1" dirty="0">
                <a:solidFill>
                  <a:schemeClr val="accent6"/>
                </a:solidFill>
                <a:latin typeface="Raleway Medium" panose="020B0603030101060003" pitchFamily="34" charset="77"/>
              </a:rPr>
              <a:t>VISITAS A LOS ESTABLECIMIENTOS DONDE VIVEN PERSONAS MAYORES Y A LOS HOSPITALES</a:t>
            </a:r>
            <a:r>
              <a:rPr lang="es-US" sz="2200" b="1" dirty="0">
                <a:solidFill>
                  <a:schemeClr val="bg1"/>
                </a:solidFill>
                <a:latin typeface="Raleway Medium" panose="020B0603030101060003" pitchFamily="34" charset="77"/>
              </a:rPr>
              <a:t> </a:t>
            </a:r>
            <a:r>
              <a:rPr lang="es-US" sz="2200" dirty="0">
                <a:solidFill>
                  <a:schemeClr val="bg1"/>
                </a:solidFill>
                <a:latin typeface="Raleway Medium" panose="020B0603030101060003" pitchFamily="34" charset="77"/>
              </a:rPr>
              <a:t>se deben prohibir. Aquellos que interactúen con los residentes y pacientes deben seguir estrictos protocolos de higiene. </a:t>
            </a:r>
          </a:p>
          <a:p>
            <a:r>
              <a:rPr lang="es-US" sz="2200" b="1" dirty="0">
                <a:solidFill>
                  <a:schemeClr val="accent6"/>
                </a:solidFill>
                <a:latin typeface="Raleway Medium" panose="020B0603030101060003" pitchFamily="34" charset="77"/>
              </a:rPr>
              <a:t>Los RECINTOS DE GRAN TAMAÑO </a:t>
            </a:r>
            <a:r>
              <a:rPr lang="es-US" sz="2200" dirty="0">
                <a:solidFill>
                  <a:schemeClr val="bg1"/>
                </a:solidFill>
                <a:latin typeface="Raleway Medium" panose="020B0603030101060003" pitchFamily="34" charset="77"/>
              </a:rPr>
              <a:t>(p. ej., restaurantes, salas de cine, recintos deportivos, lugares para la práctica religiosa) pueden operar bajo estrictos protocolos de distanciamiento físico. </a:t>
            </a:r>
          </a:p>
          <a:p>
            <a:r>
              <a:rPr lang="es-US" sz="2200" dirty="0">
                <a:solidFill>
                  <a:schemeClr val="bg1"/>
                </a:solidFill>
                <a:latin typeface="Raleway Medium" panose="020B0603030101060003" pitchFamily="34" charset="77"/>
              </a:rPr>
              <a:t>Las </a:t>
            </a:r>
            <a:r>
              <a:rPr lang="es-US" sz="2200" b="1" dirty="0">
                <a:solidFill>
                  <a:schemeClr val="accent6"/>
                </a:solidFill>
                <a:latin typeface="Raleway Medium" panose="020B0603030101060003" pitchFamily="34" charset="77"/>
              </a:rPr>
              <a:t>OPERACIONES QUIRÚRGICAS OPTATIVAS </a:t>
            </a:r>
            <a:r>
              <a:rPr lang="es-US" sz="2200" dirty="0">
                <a:solidFill>
                  <a:schemeClr val="bg1"/>
                </a:solidFill>
                <a:latin typeface="Raleway Medium" panose="020B0603030101060003" pitchFamily="34" charset="77"/>
              </a:rPr>
              <a:t>pueden reanudarse, cuando sea clínicamente adecuado, a nivel ambulatorio, en los establecimientos que sigan las directrices de los Centros de Servicios de Medicare y Medicaid (CMS). </a:t>
            </a:r>
          </a:p>
          <a:p>
            <a:r>
              <a:rPr lang="es-US" sz="2200" dirty="0">
                <a:solidFill>
                  <a:schemeClr val="bg1"/>
                </a:solidFill>
                <a:latin typeface="Raleway Medium" panose="020B0603030101060003" pitchFamily="34" charset="77"/>
              </a:rPr>
              <a:t>Los </a:t>
            </a:r>
            <a:r>
              <a:rPr lang="es-US" sz="2200" b="1" dirty="0">
                <a:solidFill>
                  <a:schemeClr val="accent6"/>
                </a:solidFill>
                <a:latin typeface="Raleway Medium" panose="020B0603030101060003" pitchFamily="34" charset="77"/>
              </a:rPr>
              <a:t>GIMNASIOS</a:t>
            </a:r>
            <a:r>
              <a:rPr lang="es-US" sz="2200" b="1" dirty="0">
                <a:solidFill>
                  <a:schemeClr val="bg1"/>
                </a:solidFill>
                <a:latin typeface="Raleway Medium" panose="020B0603030101060003" pitchFamily="34" charset="77"/>
              </a:rPr>
              <a:t> </a:t>
            </a:r>
            <a:r>
              <a:rPr lang="es-US" sz="2200" dirty="0">
                <a:solidFill>
                  <a:schemeClr val="bg1"/>
                </a:solidFill>
                <a:latin typeface="Raleway Medium" panose="020B0603030101060003" pitchFamily="34" charset="77"/>
              </a:rPr>
              <a:t>pueden abrir si siguen estrictos protocolos de distanciamiento físico y de saneamiento. </a:t>
            </a:r>
          </a:p>
        </p:txBody>
      </p:sp>
      <p:sp>
        <p:nvSpPr>
          <p:cNvPr id="7" name="TextBox 26">
            <a:extLst>
              <a:ext uri="{FF2B5EF4-FFF2-40B4-BE49-F238E27FC236}">
                <a16:creationId xmlns:a16="http://schemas.microsoft.com/office/drawing/2014/main" id="{FB4F4FF9-1B8A-9345-9366-60C2E5E1DA0B}"/>
              </a:ext>
            </a:extLst>
          </p:cNvPr>
          <p:cNvSpPr txBox="1"/>
          <p:nvPr/>
        </p:nvSpPr>
        <p:spPr>
          <a:xfrm rot="16200000">
            <a:off x="-1665356" y="3278704"/>
            <a:ext cx="54044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spc="-150" dirty="0">
                <a:solidFill>
                  <a:schemeClr val="bg1"/>
                </a:solidFill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FASE 1</a:t>
            </a:r>
            <a:endParaRPr lang="id-ID" sz="8000" b="1" spc="-150" dirty="0">
              <a:solidFill>
                <a:schemeClr val="bg1"/>
              </a:solidFill>
              <a:latin typeface="Raleway" panose="020B0503030101060003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AutoShape 59">
            <a:extLst>
              <a:ext uri="{FF2B5EF4-FFF2-40B4-BE49-F238E27FC236}">
                <a16:creationId xmlns:a16="http://schemas.microsoft.com/office/drawing/2014/main" id="{5211E66C-8E0D-924F-BF05-9267D4366BDD}"/>
              </a:ext>
            </a:extLst>
          </p:cNvPr>
          <p:cNvSpPr>
            <a:spLocks/>
          </p:cNvSpPr>
          <p:nvPr/>
        </p:nvSpPr>
        <p:spPr bwMode="auto">
          <a:xfrm>
            <a:off x="-168074" y="1356760"/>
            <a:ext cx="2058976" cy="2055460"/>
          </a:xfrm>
          <a:custGeom>
            <a:avLst/>
            <a:gdLst>
              <a:gd name="T0" fmla="+- 0 10794 23"/>
              <a:gd name="T1" fmla="*/ T0 w 21543"/>
              <a:gd name="T2" fmla="*/ 10800 h 21600"/>
              <a:gd name="T3" fmla="+- 0 10794 23"/>
              <a:gd name="T4" fmla="*/ T3 w 21543"/>
              <a:gd name="T5" fmla="*/ 10800 h 21600"/>
              <a:gd name="T6" fmla="+- 0 10794 23"/>
              <a:gd name="T7" fmla="*/ T6 w 21543"/>
              <a:gd name="T8" fmla="*/ 10800 h 21600"/>
              <a:gd name="T9" fmla="+- 0 10794 23"/>
              <a:gd name="T10" fmla="*/ T9 w 2154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3" h="21600">
                <a:moveTo>
                  <a:pt x="16976" y="19986"/>
                </a:moveTo>
                <a:lnTo>
                  <a:pt x="11226" y="17680"/>
                </a:lnTo>
                <a:cubicBezTo>
                  <a:pt x="11088" y="17626"/>
                  <a:pt x="10946" y="17608"/>
                  <a:pt x="10806" y="17600"/>
                </a:cubicBezTo>
                <a:lnTo>
                  <a:pt x="19660" y="3837"/>
                </a:lnTo>
                <a:cubicBezTo>
                  <a:pt x="19660" y="3837"/>
                  <a:pt x="16976" y="19986"/>
                  <a:pt x="16976" y="19986"/>
                </a:cubicBezTo>
                <a:close/>
                <a:moveTo>
                  <a:pt x="6859" y="16244"/>
                </a:moveTo>
                <a:cubicBezTo>
                  <a:pt x="6858" y="16242"/>
                  <a:pt x="6855" y="16240"/>
                  <a:pt x="6854" y="16238"/>
                </a:cubicBezTo>
                <a:lnTo>
                  <a:pt x="19606" y="2552"/>
                </a:lnTo>
                <a:lnTo>
                  <a:pt x="8735" y="19536"/>
                </a:lnTo>
                <a:cubicBezTo>
                  <a:pt x="8735" y="19536"/>
                  <a:pt x="6859" y="16244"/>
                  <a:pt x="6859" y="16244"/>
                </a:cubicBezTo>
                <a:close/>
                <a:moveTo>
                  <a:pt x="2111" y="14024"/>
                </a:moveTo>
                <a:lnTo>
                  <a:pt x="17712" y="3595"/>
                </a:lnTo>
                <a:lnTo>
                  <a:pt x="6369" y="15770"/>
                </a:lnTo>
                <a:cubicBezTo>
                  <a:pt x="6309" y="15734"/>
                  <a:pt x="6256" y="15687"/>
                  <a:pt x="6190" y="15660"/>
                </a:cubicBezTo>
                <a:cubicBezTo>
                  <a:pt x="6190" y="15660"/>
                  <a:pt x="2111" y="14024"/>
                  <a:pt x="2111" y="14024"/>
                </a:cubicBezTo>
                <a:close/>
                <a:moveTo>
                  <a:pt x="21234" y="108"/>
                </a:moveTo>
                <a:cubicBezTo>
                  <a:pt x="21123" y="35"/>
                  <a:pt x="20996" y="0"/>
                  <a:pt x="20868" y="0"/>
                </a:cubicBezTo>
                <a:cubicBezTo>
                  <a:pt x="20738" y="0"/>
                  <a:pt x="20608" y="36"/>
                  <a:pt x="20495" y="113"/>
                </a:cubicBezTo>
                <a:lnTo>
                  <a:pt x="299" y="13613"/>
                </a:lnTo>
                <a:cubicBezTo>
                  <a:pt x="91" y="13751"/>
                  <a:pt x="-23" y="13995"/>
                  <a:pt x="3" y="14244"/>
                </a:cubicBezTo>
                <a:cubicBezTo>
                  <a:pt x="28" y="14494"/>
                  <a:pt x="190" y="14708"/>
                  <a:pt x="422" y="14801"/>
                </a:cubicBezTo>
                <a:lnTo>
                  <a:pt x="5689" y="16914"/>
                </a:lnTo>
                <a:lnTo>
                  <a:pt x="8166" y="21259"/>
                </a:lnTo>
                <a:cubicBezTo>
                  <a:pt x="8284" y="21468"/>
                  <a:pt x="8505" y="21597"/>
                  <a:pt x="8743" y="21599"/>
                </a:cubicBezTo>
                <a:lnTo>
                  <a:pt x="8751" y="21599"/>
                </a:lnTo>
                <a:cubicBezTo>
                  <a:pt x="8987" y="21599"/>
                  <a:pt x="9206" y="21474"/>
                  <a:pt x="9328" y="21271"/>
                </a:cubicBezTo>
                <a:lnTo>
                  <a:pt x="10726" y="18934"/>
                </a:lnTo>
                <a:lnTo>
                  <a:pt x="17253" y="21551"/>
                </a:lnTo>
                <a:cubicBezTo>
                  <a:pt x="17332" y="21584"/>
                  <a:pt x="17418" y="21599"/>
                  <a:pt x="17502" y="21599"/>
                </a:cubicBezTo>
                <a:cubicBezTo>
                  <a:pt x="17617" y="21599"/>
                  <a:pt x="17731" y="21571"/>
                  <a:pt x="17832" y="21512"/>
                </a:cubicBezTo>
                <a:cubicBezTo>
                  <a:pt x="18010" y="21412"/>
                  <a:pt x="18133" y="21238"/>
                  <a:pt x="18167" y="21035"/>
                </a:cubicBezTo>
                <a:lnTo>
                  <a:pt x="21533" y="785"/>
                </a:lnTo>
                <a:cubicBezTo>
                  <a:pt x="21576" y="520"/>
                  <a:pt x="21459" y="254"/>
                  <a:pt x="21234" y="108"/>
                </a:cubicBezTo>
              </a:path>
            </a:pathLst>
          </a:custGeom>
          <a:solidFill>
            <a:srgbClr val="F5F5F5">
              <a:alpha val="5000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pic>
        <p:nvPicPr>
          <p:cNvPr id="9" name="Imagen 8" descr="Imagen que contiene edificio, edificio de gobierno&#10;&#10;Descripción generada automáticamente">
            <a:extLst>
              <a:ext uri="{FF2B5EF4-FFF2-40B4-BE49-F238E27FC236}">
                <a16:creationId xmlns:a16="http://schemas.microsoft.com/office/drawing/2014/main" id="{C6561A5B-02B5-1B4D-8AE7-CE9098C326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96" y="513114"/>
            <a:ext cx="1025774" cy="72509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FA5B4004-DC33-A14F-8711-E700CF6EBF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04" y="1546925"/>
            <a:ext cx="832758" cy="83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92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7" grpId="0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DDB6E861-1FA0-485D-878D-CA01C7AC22DD}"/>
              </a:ext>
            </a:extLst>
          </p:cNvPr>
          <p:cNvSpPr/>
          <p:nvPr/>
        </p:nvSpPr>
        <p:spPr>
          <a:xfrm>
            <a:off x="2082187" y="0"/>
            <a:ext cx="10109813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Marcador de contenido 2">
            <a:extLst>
              <a:ext uri="{FF2B5EF4-FFF2-40B4-BE49-F238E27FC236}">
                <a16:creationId xmlns:a16="http://schemas.microsoft.com/office/drawing/2014/main" id="{AA0EEF3C-1336-D545-AF76-E27134E7A27E}"/>
              </a:ext>
            </a:extLst>
          </p:cNvPr>
          <p:cNvSpPr txBox="1">
            <a:spLocks/>
          </p:cNvSpPr>
          <p:nvPr/>
        </p:nvSpPr>
        <p:spPr>
          <a:xfrm>
            <a:off x="2274511" y="165253"/>
            <a:ext cx="9542351" cy="669274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US" sz="2500" b="1" dirty="0">
                <a:latin typeface="Raleway Medium" panose="020B0603030101060003" pitchFamily="34" charset="77"/>
              </a:rPr>
              <a:t>TODAS LAS PERSONAS VULNERABLES </a:t>
            </a:r>
            <a:r>
              <a:rPr lang="es-US" sz="2500" dirty="0">
                <a:solidFill>
                  <a:schemeClr val="accent1"/>
                </a:solidFill>
                <a:latin typeface="Raleway Medium" panose="020B0603030101060003" pitchFamily="34" charset="77"/>
              </a:rPr>
              <a:t>deben seguir quedándose en casa. Los miembros de hogares donde vivan personas vulnerables deben tener en cuenta que al regresar al trabajo o a otros entornos donde no sea posible practicar el distanciamiento social, podrían llevar el virus de regreso a casa. Se deben tomar precauciones para aislarse de las personas vulnerables que vivan en la casa. </a:t>
            </a:r>
          </a:p>
          <a:p>
            <a:r>
              <a:rPr lang="es-US" sz="2500" dirty="0">
                <a:solidFill>
                  <a:schemeClr val="accent1"/>
                </a:solidFill>
                <a:latin typeface="Raleway Medium" panose="020B0603030101060003" pitchFamily="34" charset="77"/>
              </a:rPr>
              <a:t>Todas las personas</a:t>
            </a:r>
            <a:r>
              <a:rPr lang="es-US" sz="2500" dirty="0">
                <a:latin typeface="Raleway Medium" panose="020B0603030101060003" pitchFamily="34" charset="77"/>
              </a:rPr>
              <a:t>, </a:t>
            </a:r>
            <a:r>
              <a:rPr lang="es-US" sz="2500" b="1" dirty="0">
                <a:latin typeface="Raleway Medium" panose="020B0603030101060003" pitchFamily="34" charset="77"/>
              </a:rPr>
              <a:t>CUANDO ESTÉN EN LUGARES PÚBLICOS </a:t>
            </a:r>
            <a:r>
              <a:rPr lang="es-US" sz="2500" dirty="0">
                <a:solidFill>
                  <a:schemeClr val="accent1"/>
                </a:solidFill>
                <a:latin typeface="Raleway Medium" panose="020B0603030101060003" pitchFamily="34" charset="77"/>
              </a:rPr>
              <a:t>(p. ej., parques, áreas de recreación al aire libre, áreas comerciales), deben maximizar la distancia física entre ellas y los demás. Se deben evitar los entornos sociales con más de 50 personas, donde quizás no sea posible practicar el distanciamiento adecuado, a menos que se tomen medidas de precaución. </a:t>
            </a:r>
          </a:p>
          <a:p>
            <a:r>
              <a:rPr lang="es-US" sz="2500" dirty="0">
                <a:solidFill>
                  <a:schemeClr val="accent1"/>
                </a:solidFill>
                <a:latin typeface="Raleway Medium" panose="020B0603030101060003" pitchFamily="34" charset="77"/>
              </a:rPr>
              <a:t>Los </a:t>
            </a:r>
            <a:r>
              <a:rPr lang="es-US" sz="2500" b="1" dirty="0">
                <a:latin typeface="Raleway Medium" panose="020B0603030101060003" pitchFamily="34" charset="77"/>
              </a:rPr>
              <a:t>VIAJES QUE NO SEAN ESENCIALES </a:t>
            </a:r>
            <a:r>
              <a:rPr lang="es-US" sz="2500" dirty="0">
                <a:solidFill>
                  <a:schemeClr val="accent1"/>
                </a:solidFill>
                <a:latin typeface="Raleway Medium" panose="020B0603030101060003" pitchFamily="34" charset="77"/>
              </a:rPr>
              <a:t>pueden reanudarse. </a:t>
            </a:r>
          </a:p>
          <a:p>
            <a:r>
              <a:rPr lang="es-US" sz="2500" dirty="0">
                <a:solidFill>
                  <a:schemeClr val="accent1"/>
                </a:solidFill>
                <a:latin typeface="Raleway Medium" panose="020B0603030101060003" pitchFamily="34" charset="77"/>
              </a:rPr>
              <a:t>Las </a:t>
            </a:r>
            <a:r>
              <a:rPr lang="es-US" sz="2500" b="1" dirty="0">
                <a:latin typeface="Raleway Medium" panose="020B0603030101060003" pitchFamily="34" charset="77"/>
              </a:rPr>
              <a:t>ESCUELAS Y LAS ACTIVIDADES ORGANIZADAS PARA JÓVENES Y NIÑOS </a:t>
            </a:r>
            <a:r>
              <a:rPr lang="es-US" sz="2500" dirty="0">
                <a:latin typeface="Raleway Medium" panose="020B0603030101060003" pitchFamily="34" charset="77"/>
              </a:rPr>
              <a:t>(</a:t>
            </a:r>
            <a:r>
              <a:rPr lang="es-US" sz="2500" dirty="0">
                <a:solidFill>
                  <a:schemeClr val="accent1"/>
                </a:solidFill>
                <a:latin typeface="Raleway Medium" panose="020B0603030101060003" pitchFamily="34" charset="77"/>
              </a:rPr>
              <a:t>p. ej., guarderías, campamentos) pueden reabrir</a:t>
            </a:r>
            <a:r>
              <a:rPr lang="es-US" sz="1700" dirty="0">
                <a:solidFill>
                  <a:schemeClr val="accent1"/>
                </a:solidFill>
                <a:latin typeface="Raleway Medium" panose="020B0603030101060003" pitchFamily="34" charset="77"/>
              </a:rPr>
              <a:t>. </a:t>
            </a:r>
          </a:p>
          <a:p>
            <a:pPr marL="0" indent="0">
              <a:buNone/>
            </a:pPr>
            <a:endParaRPr lang="es-US" sz="1700" dirty="0">
              <a:latin typeface="Raleway Medium" panose="020B0603030101060003" pitchFamily="34" charset="77"/>
            </a:endParaRPr>
          </a:p>
        </p:txBody>
      </p:sp>
      <p:sp>
        <p:nvSpPr>
          <p:cNvPr id="7" name="TextBox 26">
            <a:extLst>
              <a:ext uri="{FF2B5EF4-FFF2-40B4-BE49-F238E27FC236}">
                <a16:creationId xmlns:a16="http://schemas.microsoft.com/office/drawing/2014/main" id="{920349B9-6F9B-184B-878F-7C496564D186}"/>
              </a:ext>
            </a:extLst>
          </p:cNvPr>
          <p:cNvSpPr txBox="1"/>
          <p:nvPr/>
        </p:nvSpPr>
        <p:spPr>
          <a:xfrm rot="16200000">
            <a:off x="-1665356" y="3278704"/>
            <a:ext cx="54044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spc="-150" dirty="0">
                <a:solidFill>
                  <a:schemeClr val="bg1"/>
                </a:solidFill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FASE 2</a:t>
            </a:r>
            <a:endParaRPr lang="id-ID" sz="8000" b="1" spc="-150" dirty="0">
              <a:solidFill>
                <a:schemeClr val="bg1"/>
              </a:solidFill>
              <a:latin typeface="Raleway" panose="020B0503030101060003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AutoShape 59">
            <a:extLst>
              <a:ext uri="{FF2B5EF4-FFF2-40B4-BE49-F238E27FC236}">
                <a16:creationId xmlns:a16="http://schemas.microsoft.com/office/drawing/2014/main" id="{2DEA7EAE-9ACE-3B4D-96A4-0F1767AD42F2}"/>
              </a:ext>
            </a:extLst>
          </p:cNvPr>
          <p:cNvSpPr>
            <a:spLocks/>
          </p:cNvSpPr>
          <p:nvPr/>
        </p:nvSpPr>
        <p:spPr bwMode="auto">
          <a:xfrm>
            <a:off x="-168074" y="1356760"/>
            <a:ext cx="2058976" cy="2055460"/>
          </a:xfrm>
          <a:custGeom>
            <a:avLst/>
            <a:gdLst>
              <a:gd name="T0" fmla="+- 0 10794 23"/>
              <a:gd name="T1" fmla="*/ T0 w 21543"/>
              <a:gd name="T2" fmla="*/ 10800 h 21600"/>
              <a:gd name="T3" fmla="+- 0 10794 23"/>
              <a:gd name="T4" fmla="*/ T3 w 21543"/>
              <a:gd name="T5" fmla="*/ 10800 h 21600"/>
              <a:gd name="T6" fmla="+- 0 10794 23"/>
              <a:gd name="T7" fmla="*/ T6 w 21543"/>
              <a:gd name="T8" fmla="*/ 10800 h 21600"/>
              <a:gd name="T9" fmla="+- 0 10794 23"/>
              <a:gd name="T10" fmla="*/ T9 w 2154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3" h="21600">
                <a:moveTo>
                  <a:pt x="16976" y="19986"/>
                </a:moveTo>
                <a:lnTo>
                  <a:pt x="11226" y="17680"/>
                </a:lnTo>
                <a:cubicBezTo>
                  <a:pt x="11088" y="17626"/>
                  <a:pt x="10946" y="17608"/>
                  <a:pt x="10806" y="17600"/>
                </a:cubicBezTo>
                <a:lnTo>
                  <a:pt x="19660" y="3837"/>
                </a:lnTo>
                <a:cubicBezTo>
                  <a:pt x="19660" y="3837"/>
                  <a:pt x="16976" y="19986"/>
                  <a:pt x="16976" y="19986"/>
                </a:cubicBezTo>
                <a:close/>
                <a:moveTo>
                  <a:pt x="6859" y="16244"/>
                </a:moveTo>
                <a:cubicBezTo>
                  <a:pt x="6858" y="16242"/>
                  <a:pt x="6855" y="16240"/>
                  <a:pt x="6854" y="16238"/>
                </a:cubicBezTo>
                <a:lnTo>
                  <a:pt x="19606" y="2552"/>
                </a:lnTo>
                <a:lnTo>
                  <a:pt x="8735" y="19536"/>
                </a:lnTo>
                <a:cubicBezTo>
                  <a:pt x="8735" y="19536"/>
                  <a:pt x="6859" y="16244"/>
                  <a:pt x="6859" y="16244"/>
                </a:cubicBezTo>
                <a:close/>
                <a:moveTo>
                  <a:pt x="2111" y="14024"/>
                </a:moveTo>
                <a:lnTo>
                  <a:pt x="17712" y="3595"/>
                </a:lnTo>
                <a:lnTo>
                  <a:pt x="6369" y="15770"/>
                </a:lnTo>
                <a:cubicBezTo>
                  <a:pt x="6309" y="15734"/>
                  <a:pt x="6256" y="15687"/>
                  <a:pt x="6190" y="15660"/>
                </a:cubicBezTo>
                <a:cubicBezTo>
                  <a:pt x="6190" y="15660"/>
                  <a:pt x="2111" y="14024"/>
                  <a:pt x="2111" y="14024"/>
                </a:cubicBezTo>
                <a:close/>
                <a:moveTo>
                  <a:pt x="21234" y="108"/>
                </a:moveTo>
                <a:cubicBezTo>
                  <a:pt x="21123" y="35"/>
                  <a:pt x="20996" y="0"/>
                  <a:pt x="20868" y="0"/>
                </a:cubicBezTo>
                <a:cubicBezTo>
                  <a:pt x="20738" y="0"/>
                  <a:pt x="20608" y="36"/>
                  <a:pt x="20495" y="113"/>
                </a:cubicBezTo>
                <a:lnTo>
                  <a:pt x="299" y="13613"/>
                </a:lnTo>
                <a:cubicBezTo>
                  <a:pt x="91" y="13751"/>
                  <a:pt x="-23" y="13995"/>
                  <a:pt x="3" y="14244"/>
                </a:cubicBezTo>
                <a:cubicBezTo>
                  <a:pt x="28" y="14494"/>
                  <a:pt x="190" y="14708"/>
                  <a:pt x="422" y="14801"/>
                </a:cubicBezTo>
                <a:lnTo>
                  <a:pt x="5689" y="16914"/>
                </a:lnTo>
                <a:lnTo>
                  <a:pt x="8166" y="21259"/>
                </a:lnTo>
                <a:cubicBezTo>
                  <a:pt x="8284" y="21468"/>
                  <a:pt x="8505" y="21597"/>
                  <a:pt x="8743" y="21599"/>
                </a:cubicBezTo>
                <a:lnTo>
                  <a:pt x="8751" y="21599"/>
                </a:lnTo>
                <a:cubicBezTo>
                  <a:pt x="8987" y="21599"/>
                  <a:pt x="9206" y="21474"/>
                  <a:pt x="9328" y="21271"/>
                </a:cubicBezTo>
                <a:lnTo>
                  <a:pt x="10726" y="18934"/>
                </a:lnTo>
                <a:lnTo>
                  <a:pt x="17253" y="21551"/>
                </a:lnTo>
                <a:cubicBezTo>
                  <a:pt x="17332" y="21584"/>
                  <a:pt x="17418" y="21599"/>
                  <a:pt x="17502" y="21599"/>
                </a:cubicBezTo>
                <a:cubicBezTo>
                  <a:pt x="17617" y="21599"/>
                  <a:pt x="17731" y="21571"/>
                  <a:pt x="17832" y="21512"/>
                </a:cubicBezTo>
                <a:cubicBezTo>
                  <a:pt x="18010" y="21412"/>
                  <a:pt x="18133" y="21238"/>
                  <a:pt x="18167" y="21035"/>
                </a:cubicBezTo>
                <a:lnTo>
                  <a:pt x="21533" y="785"/>
                </a:lnTo>
                <a:cubicBezTo>
                  <a:pt x="21576" y="520"/>
                  <a:pt x="21459" y="254"/>
                  <a:pt x="21234" y="108"/>
                </a:cubicBezTo>
              </a:path>
            </a:pathLst>
          </a:custGeom>
          <a:solidFill>
            <a:srgbClr val="F5F5F5">
              <a:alpha val="5000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pic>
        <p:nvPicPr>
          <p:cNvPr id="10" name="Imagen 9" descr="Imagen que contiene edificio, edificio de gobierno&#10;&#10;Descripción generada automáticamente">
            <a:extLst>
              <a:ext uri="{FF2B5EF4-FFF2-40B4-BE49-F238E27FC236}">
                <a16:creationId xmlns:a16="http://schemas.microsoft.com/office/drawing/2014/main" id="{8A95FC94-54BB-9541-964C-6E596FD8B5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1" y="215362"/>
            <a:ext cx="789911" cy="67088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F9C63E96-817B-D046-A336-7736BB790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93" y="1004799"/>
            <a:ext cx="734786" cy="73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99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7" grpId="0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DDB6E861-1FA0-485D-878D-CA01C7AC22DD}"/>
              </a:ext>
            </a:extLst>
          </p:cNvPr>
          <p:cNvSpPr/>
          <p:nvPr/>
        </p:nvSpPr>
        <p:spPr>
          <a:xfrm>
            <a:off x="2082187" y="0"/>
            <a:ext cx="10109813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AutoShape 59">
            <a:extLst>
              <a:ext uri="{FF2B5EF4-FFF2-40B4-BE49-F238E27FC236}">
                <a16:creationId xmlns:a16="http://schemas.microsoft.com/office/drawing/2014/main" id="{D97BE88C-0E45-442C-B581-045FC5E73FD4}"/>
              </a:ext>
            </a:extLst>
          </p:cNvPr>
          <p:cNvSpPr>
            <a:spLocks/>
          </p:cNvSpPr>
          <p:nvPr/>
        </p:nvSpPr>
        <p:spPr bwMode="auto">
          <a:xfrm>
            <a:off x="-168074" y="1356760"/>
            <a:ext cx="2058976" cy="2055460"/>
          </a:xfrm>
          <a:custGeom>
            <a:avLst/>
            <a:gdLst>
              <a:gd name="T0" fmla="+- 0 10794 23"/>
              <a:gd name="T1" fmla="*/ T0 w 21543"/>
              <a:gd name="T2" fmla="*/ 10800 h 21600"/>
              <a:gd name="T3" fmla="+- 0 10794 23"/>
              <a:gd name="T4" fmla="*/ T3 w 21543"/>
              <a:gd name="T5" fmla="*/ 10800 h 21600"/>
              <a:gd name="T6" fmla="+- 0 10794 23"/>
              <a:gd name="T7" fmla="*/ T6 w 21543"/>
              <a:gd name="T8" fmla="*/ 10800 h 21600"/>
              <a:gd name="T9" fmla="+- 0 10794 23"/>
              <a:gd name="T10" fmla="*/ T9 w 2154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3" h="21600">
                <a:moveTo>
                  <a:pt x="16976" y="19986"/>
                </a:moveTo>
                <a:lnTo>
                  <a:pt x="11226" y="17680"/>
                </a:lnTo>
                <a:cubicBezTo>
                  <a:pt x="11088" y="17626"/>
                  <a:pt x="10946" y="17608"/>
                  <a:pt x="10806" y="17600"/>
                </a:cubicBezTo>
                <a:lnTo>
                  <a:pt x="19660" y="3837"/>
                </a:lnTo>
                <a:cubicBezTo>
                  <a:pt x="19660" y="3837"/>
                  <a:pt x="16976" y="19986"/>
                  <a:pt x="16976" y="19986"/>
                </a:cubicBezTo>
                <a:close/>
                <a:moveTo>
                  <a:pt x="6859" y="16244"/>
                </a:moveTo>
                <a:cubicBezTo>
                  <a:pt x="6858" y="16242"/>
                  <a:pt x="6855" y="16240"/>
                  <a:pt x="6854" y="16238"/>
                </a:cubicBezTo>
                <a:lnTo>
                  <a:pt x="19606" y="2552"/>
                </a:lnTo>
                <a:lnTo>
                  <a:pt x="8735" y="19536"/>
                </a:lnTo>
                <a:cubicBezTo>
                  <a:pt x="8735" y="19536"/>
                  <a:pt x="6859" y="16244"/>
                  <a:pt x="6859" y="16244"/>
                </a:cubicBezTo>
                <a:close/>
                <a:moveTo>
                  <a:pt x="2111" y="14024"/>
                </a:moveTo>
                <a:lnTo>
                  <a:pt x="17712" y="3595"/>
                </a:lnTo>
                <a:lnTo>
                  <a:pt x="6369" y="15770"/>
                </a:lnTo>
                <a:cubicBezTo>
                  <a:pt x="6309" y="15734"/>
                  <a:pt x="6256" y="15687"/>
                  <a:pt x="6190" y="15660"/>
                </a:cubicBezTo>
                <a:cubicBezTo>
                  <a:pt x="6190" y="15660"/>
                  <a:pt x="2111" y="14024"/>
                  <a:pt x="2111" y="14024"/>
                </a:cubicBezTo>
                <a:close/>
                <a:moveTo>
                  <a:pt x="21234" y="108"/>
                </a:moveTo>
                <a:cubicBezTo>
                  <a:pt x="21123" y="35"/>
                  <a:pt x="20996" y="0"/>
                  <a:pt x="20868" y="0"/>
                </a:cubicBezTo>
                <a:cubicBezTo>
                  <a:pt x="20738" y="0"/>
                  <a:pt x="20608" y="36"/>
                  <a:pt x="20495" y="113"/>
                </a:cubicBezTo>
                <a:lnTo>
                  <a:pt x="299" y="13613"/>
                </a:lnTo>
                <a:cubicBezTo>
                  <a:pt x="91" y="13751"/>
                  <a:pt x="-23" y="13995"/>
                  <a:pt x="3" y="14244"/>
                </a:cubicBezTo>
                <a:cubicBezTo>
                  <a:pt x="28" y="14494"/>
                  <a:pt x="190" y="14708"/>
                  <a:pt x="422" y="14801"/>
                </a:cubicBezTo>
                <a:lnTo>
                  <a:pt x="5689" y="16914"/>
                </a:lnTo>
                <a:lnTo>
                  <a:pt x="8166" y="21259"/>
                </a:lnTo>
                <a:cubicBezTo>
                  <a:pt x="8284" y="21468"/>
                  <a:pt x="8505" y="21597"/>
                  <a:pt x="8743" y="21599"/>
                </a:cubicBezTo>
                <a:lnTo>
                  <a:pt x="8751" y="21599"/>
                </a:lnTo>
                <a:cubicBezTo>
                  <a:pt x="8987" y="21599"/>
                  <a:pt x="9206" y="21474"/>
                  <a:pt x="9328" y="21271"/>
                </a:cubicBezTo>
                <a:lnTo>
                  <a:pt x="10726" y="18934"/>
                </a:lnTo>
                <a:lnTo>
                  <a:pt x="17253" y="21551"/>
                </a:lnTo>
                <a:cubicBezTo>
                  <a:pt x="17332" y="21584"/>
                  <a:pt x="17418" y="21599"/>
                  <a:pt x="17502" y="21599"/>
                </a:cubicBezTo>
                <a:cubicBezTo>
                  <a:pt x="17617" y="21599"/>
                  <a:pt x="17731" y="21571"/>
                  <a:pt x="17832" y="21512"/>
                </a:cubicBezTo>
                <a:cubicBezTo>
                  <a:pt x="18010" y="21412"/>
                  <a:pt x="18133" y="21238"/>
                  <a:pt x="18167" y="21035"/>
                </a:cubicBezTo>
                <a:lnTo>
                  <a:pt x="21533" y="785"/>
                </a:lnTo>
                <a:cubicBezTo>
                  <a:pt x="21576" y="520"/>
                  <a:pt x="21459" y="254"/>
                  <a:pt x="21234" y="108"/>
                </a:cubicBezTo>
              </a:path>
            </a:pathLst>
          </a:custGeom>
          <a:solidFill>
            <a:srgbClr val="F5F5F5">
              <a:alpha val="5000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29" name="Marcador de contenido 2">
            <a:extLst>
              <a:ext uri="{FF2B5EF4-FFF2-40B4-BE49-F238E27FC236}">
                <a16:creationId xmlns:a16="http://schemas.microsoft.com/office/drawing/2014/main" id="{AA0EEF3C-1336-D545-AF76-E27134E7A27E}"/>
              </a:ext>
            </a:extLst>
          </p:cNvPr>
          <p:cNvSpPr txBox="1">
            <a:spLocks/>
          </p:cNvSpPr>
          <p:nvPr/>
        </p:nvSpPr>
        <p:spPr>
          <a:xfrm>
            <a:off x="2434114" y="275422"/>
            <a:ext cx="9382748" cy="636721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US" dirty="0">
                <a:solidFill>
                  <a:schemeClr val="accent1"/>
                </a:solidFill>
                <a:latin typeface="Raleway Medium" panose="020B0603030101060003" pitchFamily="34" charset="77"/>
              </a:rPr>
              <a:t>Las</a:t>
            </a:r>
            <a:r>
              <a:rPr lang="es-US" dirty="0">
                <a:latin typeface="Raleway Medium" panose="020B0603030101060003" pitchFamily="34" charset="77"/>
              </a:rPr>
              <a:t> </a:t>
            </a:r>
            <a:r>
              <a:rPr lang="es-US" b="1" dirty="0">
                <a:latin typeface="Raleway Medium" panose="020B0603030101060003" pitchFamily="34" charset="77"/>
              </a:rPr>
              <a:t>VISITAS A LOS ESTABLECIMIENTOS DE CUIDADOS DE PERSONAS MAYORES Y A LOS HOSPITALES </a:t>
            </a:r>
            <a:r>
              <a:rPr lang="es-US" dirty="0">
                <a:solidFill>
                  <a:schemeClr val="accent1"/>
                </a:solidFill>
                <a:latin typeface="Raleway Medium" panose="020B0603030101060003" pitchFamily="34" charset="77"/>
              </a:rPr>
              <a:t>se deben prohibir. Aquellos que interactúen con los residentes y pacientes deben seguir estrictos protocolos de higiene. </a:t>
            </a:r>
          </a:p>
          <a:p>
            <a:r>
              <a:rPr lang="es-US" dirty="0">
                <a:solidFill>
                  <a:schemeClr val="accent1"/>
                </a:solidFill>
                <a:latin typeface="Raleway Medium" panose="020B0603030101060003" pitchFamily="34" charset="77"/>
              </a:rPr>
              <a:t>Los</a:t>
            </a:r>
            <a:r>
              <a:rPr lang="es-US" dirty="0">
                <a:latin typeface="Raleway Medium" panose="020B0603030101060003" pitchFamily="34" charset="77"/>
              </a:rPr>
              <a:t> </a:t>
            </a:r>
            <a:r>
              <a:rPr lang="es-US" b="1" dirty="0">
                <a:latin typeface="Raleway Medium" panose="020B0603030101060003" pitchFamily="34" charset="77"/>
              </a:rPr>
              <a:t>RECINTOS DE GRAN TAMAÑO </a:t>
            </a:r>
            <a:r>
              <a:rPr lang="es-US" dirty="0">
                <a:solidFill>
                  <a:schemeClr val="accent1"/>
                </a:solidFill>
                <a:latin typeface="Raleway Medium" panose="020B0603030101060003" pitchFamily="34" charset="77"/>
              </a:rPr>
              <a:t>(p. ej., restaurantes, salas de cine, recintos deportivos, lugares para la práctica religiosa) pueden operar bajo protocolos moderados de distanciamiento físico. </a:t>
            </a:r>
          </a:p>
          <a:p>
            <a:r>
              <a:rPr lang="es-US" dirty="0">
                <a:solidFill>
                  <a:schemeClr val="accent1"/>
                </a:solidFill>
                <a:latin typeface="Raleway Medium" panose="020B0603030101060003" pitchFamily="34" charset="77"/>
              </a:rPr>
              <a:t>Las</a:t>
            </a:r>
            <a:r>
              <a:rPr lang="es-US" dirty="0">
                <a:latin typeface="Raleway Medium" panose="020B0603030101060003" pitchFamily="34" charset="77"/>
              </a:rPr>
              <a:t> </a:t>
            </a:r>
            <a:r>
              <a:rPr lang="es-US" b="1" dirty="0">
                <a:latin typeface="Raleway Medium" panose="020B0603030101060003" pitchFamily="34" charset="77"/>
              </a:rPr>
              <a:t>OPERACIONES QUIRÚRGICAS OPTATIVAS </a:t>
            </a:r>
            <a:r>
              <a:rPr lang="es-US" dirty="0">
                <a:solidFill>
                  <a:schemeClr val="accent1"/>
                </a:solidFill>
                <a:latin typeface="Raleway Medium" panose="020B0603030101060003" pitchFamily="34" charset="77"/>
              </a:rPr>
              <a:t>pueden reanudarse, cuando sea clínicamente adecuado, a nivel ambulatorio y hospitalario, en los establecimientos que sigan las directrices de los CMS. </a:t>
            </a:r>
          </a:p>
          <a:p>
            <a:r>
              <a:rPr lang="es-US" dirty="0">
                <a:solidFill>
                  <a:schemeClr val="accent1"/>
                </a:solidFill>
                <a:latin typeface="Raleway Medium" panose="020B0603030101060003" pitchFamily="34" charset="77"/>
              </a:rPr>
              <a:t>Los</a:t>
            </a:r>
            <a:r>
              <a:rPr lang="es-US" dirty="0">
                <a:latin typeface="Raleway Medium" panose="020B0603030101060003" pitchFamily="34" charset="77"/>
              </a:rPr>
              <a:t> </a:t>
            </a:r>
            <a:r>
              <a:rPr lang="es-US" b="1" dirty="0">
                <a:latin typeface="Raleway Medium" panose="020B0603030101060003" pitchFamily="34" charset="77"/>
              </a:rPr>
              <a:t>GIMNASIOS </a:t>
            </a:r>
            <a:r>
              <a:rPr lang="es-US" dirty="0">
                <a:solidFill>
                  <a:schemeClr val="accent1"/>
                </a:solidFill>
                <a:latin typeface="Raleway Medium" panose="020B0603030101060003" pitchFamily="34" charset="77"/>
              </a:rPr>
              <a:t>pueden seguir abiertos si siguen estrictos protocolos de distanciamiento físico y de saneamiento. .</a:t>
            </a:r>
          </a:p>
        </p:txBody>
      </p:sp>
      <p:sp>
        <p:nvSpPr>
          <p:cNvPr id="7" name="TextBox 26">
            <a:extLst>
              <a:ext uri="{FF2B5EF4-FFF2-40B4-BE49-F238E27FC236}">
                <a16:creationId xmlns:a16="http://schemas.microsoft.com/office/drawing/2014/main" id="{7122038A-4B85-0849-AD89-DF0210C312A4}"/>
              </a:ext>
            </a:extLst>
          </p:cNvPr>
          <p:cNvSpPr txBox="1"/>
          <p:nvPr/>
        </p:nvSpPr>
        <p:spPr>
          <a:xfrm rot="16200000">
            <a:off x="-1665356" y="3278704"/>
            <a:ext cx="54044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spc="-150" dirty="0">
                <a:solidFill>
                  <a:schemeClr val="bg1"/>
                </a:solidFill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FASE 2</a:t>
            </a:r>
            <a:endParaRPr lang="id-ID" sz="8000" b="1" spc="-150" dirty="0">
              <a:solidFill>
                <a:schemeClr val="bg1"/>
              </a:solidFill>
              <a:latin typeface="Raleway" panose="020B0503030101060003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Imagen 8" descr="Imagen que contiene edificio, edificio de gobierno&#10;&#10;Descripción generada automáticamente">
            <a:extLst>
              <a:ext uri="{FF2B5EF4-FFF2-40B4-BE49-F238E27FC236}">
                <a16:creationId xmlns:a16="http://schemas.microsoft.com/office/drawing/2014/main" id="{3F1F4EB3-362B-024F-98EB-C4FF2C1C17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96" y="360650"/>
            <a:ext cx="818404" cy="57851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968E154-5C28-DD43-B494-2E05386DB6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71" y="1057711"/>
            <a:ext cx="702129" cy="702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702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39" grpId="0" animBg="1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2017-Blue">
      <a:dk1>
        <a:sysClr val="windowText" lastClr="000000"/>
      </a:dk1>
      <a:lt1>
        <a:sysClr val="window" lastClr="FFFFFF"/>
      </a:lt1>
      <a:dk2>
        <a:srgbClr val="2D3847"/>
      </a:dk2>
      <a:lt2>
        <a:srgbClr val="E7E6E6"/>
      </a:lt2>
      <a:accent1>
        <a:srgbClr val="066DCA"/>
      </a:accent1>
      <a:accent2>
        <a:srgbClr val="00A4E6"/>
      </a:accent2>
      <a:accent3>
        <a:srgbClr val="00B0D3"/>
      </a:accent3>
      <a:accent4>
        <a:srgbClr val="3ABFC4"/>
      </a:accent4>
      <a:accent5>
        <a:srgbClr val="21C0D7"/>
      </a:accent5>
      <a:accent6>
        <a:srgbClr val="55D4F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4214</TotalTime>
  <Words>1461</Words>
  <Application>Microsoft Macintosh PowerPoint</Application>
  <PresentationFormat>Panorámica</PresentationFormat>
  <Paragraphs>184</Paragraphs>
  <Slides>22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33" baseType="lpstr">
      <vt:lpstr>Aileron Heavy Bold</vt:lpstr>
      <vt:lpstr>Aileron Regular</vt:lpstr>
      <vt:lpstr>Aileron Regular Bold</vt:lpstr>
      <vt:lpstr>Aileron Regular Italics</vt:lpstr>
      <vt:lpstr>Arial</vt:lpstr>
      <vt:lpstr>Calibri</vt:lpstr>
      <vt:lpstr>Gill Sans</vt:lpstr>
      <vt:lpstr>Montserrat</vt:lpstr>
      <vt:lpstr>Raleway</vt:lpstr>
      <vt:lpstr>Raleway Medium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pratamayoga</dc:creator>
  <cp:lastModifiedBy>Otoniel Collins</cp:lastModifiedBy>
  <cp:revision>296</cp:revision>
  <dcterms:created xsi:type="dcterms:W3CDTF">2017-08-02T01:18:33Z</dcterms:created>
  <dcterms:modified xsi:type="dcterms:W3CDTF">2020-04-29T00:45:46Z</dcterms:modified>
</cp:coreProperties>
</file>